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  <p:sldMasterId id="2147483692" r:id="rId2"/>
  </p:sldMasterIdLst>
  <p:notesMasterIdLst>
    <p:notesMasterId r:id="rId20"/>
  </p:notesMasterIdLst>
  <p:sldIdLst>
    <p:sldId id="256" r:id="rId3"/>
    <p:sldId id="257" r:id="rId4"/>
    <p:sldId id="277" r:id="rId5"/>
    <p:sldId id="265" r:id="rId6"/>
    <p:sldId id="266" r:id="rId7"/>
    <p:sldId id="272" r:id="rId8"/>
    <p:sldId id="273" r:id="rId9"/>
    <p:sldId id="262" r:id="rId10"/>
    <p:sldId id="278" r:id="rId11"/>
    <p:sldId id="274" r:id="rId12"/>
    <p:sldId id="275" r:id="rId13"/>
    <p:sldId id="276" r:id="rId14"/>
    <p:sldId id="279" r:id="rId15"/>
    <p:sldId id="282" r:id="rId16"/>
    <p:sldId id="283" r:id="rId17"/>
    <p:sldId id="284" r:id="rId18"/>
    <p:sldId id="264" r:id="rId19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21"/>
      <p:bold r:id="rId22"/>
    </p:embeddedFont>
    <p:embeddedFont>
      <p:font typeface="Lato" panose="020B0600000101010101" charset="0"/>
      <p:regular r:id="rId23"/>
      <p:bold r:id="rId24"/>
      <p:italic r:id="rId25"/>
      <p:boldItalic r:id="rId26"/>
    </p:embeddedFont>
    <p:embeddedFont>
      <p:font typeface="Playfair Display" panose="020B0600000101010101" charset="0"/>
      <p:regular r:id="rId27"/>
      <p:bold r:id="rId28"/>
      <p:italic r:id="rId29"/>
      <p:boldItalic r:id="rId30"/>
    </p:embeddedFont>
    <p:embeddedFont>
      <p:font typeface="Inconsolata" panose="020B0600000101010101" charset="0"/>
      <p:regular r:id="rId31"/>
      <p:bold r:id="rId32"/>
    </p:embeddedFont>
    <p:embeddedFont>
      <p:font typeface="Oswald" panose="020B0600000101010101" charset="0"/>
      <p:regular r:id="rId33"/>
      <p:bold r:id="rId34"/>
    </p:embeddedFont>
    <p:embeddedFont>
      <p:font typeface="Staatliches" panose="020B0600000101010101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914" y="8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a44ecb011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a44ecb011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379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4168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318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424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719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5886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6006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a44ecb011c_0_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a44ecb011c_0_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a44ecb011c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a44ecb011c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a44ecb011c_0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a44ecb011c_0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1406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a44ecb011c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a44ecb011c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6954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a44ecb011c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a44ecb011c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431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92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202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44ecb011c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44ecb011c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9794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969975" y="1260325"/>
            <a:ext cx="2806200" cy="209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969975" y="3332025"/>
            <a:ext cx="2913300" cy="6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/>
        </p:nvSpPr>
        <p:spPr>
          <a:xfrm>
            <a:off x="540000" y="540000"/>
            <a:ext cx="8064300" cy="4063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5"/>
          <p:cNvSpPr/>
          <p:nvPr/>
        </p:nvSpPr>
        <p:spPr>
          <a:xfrm>
            <a:off x="666750" y="673050"/>
            <a:ext cx="7810500" cy="379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1771688" y="2429913"/>
            <a:ext cx="5667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 idx="2" hasCustomPrompt="1"/>
          </p:nvPr>
        </p:nvSpPr>
        <p:spPr>
          <a:xfrm>
            <a:off x="1705025" y="1362075"/>
            <a:ext cx="2238300" cy="177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>
            <a:off x="1771688" y="3157413"/>
            <a:ext cx="56673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/>
          <p:nvPr/>
        </p:nvSpPr>
        <p:spPr>
          <a:xfrm>
            <a:off x="540000" y="540000"/>
            <a:ext cx="8604300" cy="406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720000" y="1680487"/>
            <a:ext cx="3294900" cy="5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720000" y="2353325"/>
            <a:ext cx="30900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/>
          <p:nvPr/>
        </p:nvSpPr>
        <p:spPr>
          <a:xfrm>
            <a:off x="0" y="460350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/>
          <p:nvPr/>
        </p:nvSpPr>
        <p:spPr>
          <a:xfrm>
            <a:off x="540000" y="540000"/>
            <a:ext cx="8946900" cy="406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1"/>
          </p:nvPr>
        </p:nvSpPr>
        <p:spPr>
          <a:xfrm>
            <a:off x="1261400" y="2158600"/>
            <a:ext cx="2515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2"/>
          </p:nvPr>
        </p:nvSpPr>
        <p:spPr>
          <a:xfrm>
            <a:off x="5367100" y="2158600"/>
            <a:ext cx="2515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1552700" y="1825063"/>
            <a:ext cx="19329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title" idx="3"/>
          </p:nvPr>
        </p:nvSpPr>
        <p:spPr>
          <a:xfrm>
            <a:off x="5658400" y="1828650"/>
            <a:ext cx="19329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>
            <a:spLocks noGrp="1"/>
          </p:cNvSpPr>
          <p:nvPr>
            <p:ph type="body" idx="1"/>
          </p:nvPr>
        </p:nvSpPr>
        <p:spPr>
          <a:xfrm>
            <a:off x="5082300" y="2571750"/>
            <a:ext cx="3337800" cy="12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title"/>
          </p:nvPr>
        </p:nvSpPr>
        <p:spPr>
          <a:xfrm>
            <a:off x="710475" y="540000"/>
            <a:ext cx="39975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9"/>
          <p:cNvSpPr/>
          <p:nvPr/>
        </p:nvSpPr>
        <p:spPr>
          <a:xfrm flipH="1">
            <a:off x="4572000" y="540000"/>
            <a:ext cx="4032300" cy="406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9"/>
          <p:cNvSpPr/>
          <p:nvPr/>
        </p:nvSpPr>
        <p:spPr>
          <a:xfrm flipH="1">
            <a:off x="8604300" y="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title"/>
          </p:nvPr>
        </p:nvSpPr>
        <p:spPr>
          <a:xfrm>
            <a:off x="2373450" y="1605000"/>
            <a:ext cx="4397100" cy="19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7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7" name="Google Shape;97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>
            <a:spLocks noGrp="1"/>
          </p:cNvSpPr>
          <p:nvPr>
            <p:ph type="title" hasCustomPrompt="1"/>
          </p:nvPr>
        </p:nvSpPr>
        <p:spPr>
          <a:xfrm>
            <a:off x="1571550" y="1733313"/>
            <a:ext cx="6000900" cy="12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0" name="Google Shape;100;p23"/>
          <p:cNvSpPr txBox="1">
            <a:spLocks noGrp="1"/>
          </p:cNvSpPr>
          <p:nvPr>
            <p:ph type="body" idx="1"/>
          </p:nvPr>
        </p:nvSpPr>
        <p:spPr>
          <a:xfrm>
            <a:off x="1890750" y="2933788"/>
            <a:ext cx="5362500" cy="4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/>
        </p:nvSpPr>
        <p:spPr>
          <a:xfrm>
            <a:off x="720000" y="540000"/>
            <a:ext cx="3122400" cy="7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rgbClr val="5FAD5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4" name="Google Shape;104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5"/>
          <p:cNvSpPr txBox="1"/>
          <p:nvPr/>
        </p:nvSpPr>
        <p:spPr>
          <a:xfrm>
            <a:off x="720000" y="540000"/>
            <a:ext cx="3122400" cy="7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rgbClr val="5FAD5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7" name="Google Shape;107;p25"/>
          <p:cNvSpPr txBox="1"/>
          <p:nvPr/>
        </p:nvSpPr>
        <p:spPr>
          <a:xfrm>
            <a:off x="4296372" y="523315"/>
            <a:ext cx="15618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0">
              <a:solidFill>
                <a:srgbClr val="5FAD5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8" name="Google Shape;108;p25"/>
          <p:cNvSpPr txBox="1"/>
          <p:nvPr/>
        </p:nvSpPr>
        <p:spPr>
          <a:xfrm>
            <a:off x="4058172" y="1356813"/>
            <a:ext cx="20382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2500">
              <a:solidFill>
                <a:srgbClr val="09612F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9" name="Google Shape;109;p25"/>
          <p:cNvSpPr txBox="1"/>
          <p:nvPr/>
        </p:nvSpPr>
        <p:spPr>
          <a:xfrm>
            <a:off x="3993072" y="1790509"/>
            <a:ext cx="21684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09612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0" name="Google Shape;110;p25"/>
          <p:cNvSpPr txBox="1"/>
          <p:nvPr/>
        </p:nvSpPr>
        <p:spPr>
          <a:xfrm>
            <a:off x="4296372" y="2807739"/>
            <a:ext cx="15618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0">
              <a:solidFill>
                <a:srgbClr val="5FAD5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11" name="Google Shape;111;p25"/>
          <p:cNvSpPr txBox="1"/>
          <p:nvPr/>
        </p:nvSpPr>
        <p:spPr>
          <a:xfrm>
            <a:off x="4058172" y="3658585"/>
            <a:ext cx="20382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2500">
              <a:solidFill>
                <a:srgbClr val="09612F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12" name="Google Shape;112;p25"/>
          <p:cNvSpPr txBox="1"/>
          <p:nvPr/>
        </p:nvSpPr>
        <p:spPr>
          <a:xfrm>
            <a:off x="3993072" y="4092281"/>
            <a:ext cx="21684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09612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3" name="Google Shape;113;p25"/>
          <p:cNvSpPr txBox="1"/>
          <p:nvPr/>
        </p:nvSpPr>
        <p:spPr>
          <a:xfrm>
            <a:off x="6332452" y="1356813"/>
            <a:ext cx="20382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2500">
              <a:solidFill>
                <a:srgbClr val="09612F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14" name="Google Shape;114;p25"/>
          <p:cNvSpPr txBox="1"/>
          <p:nvPr/>
        </p:nvSpPr>
        <p:spPr>
          <a:xfrm>
            <a:off x="6267352" y="1790509"/>
            <a:ext cx="21684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09612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5" name="Google Shape;115;p25"/>
          <p:cNvSpPr txBox="1"/>
          <p:nvPr/>
        </p:nvSpPr>
        <p:spPr>
          <a:xfrm>
            <a:off x="6570652" y="2807739"/>
            <a:ext cx="15618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0">
              <a:solidFill>
                <a:srgbClr val="5FAD5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16" name="Google Shape;116;p25"/>
          <p:cNvSpPr txBox="1"/>
          <p:nvPr/>
        </p:nvSpPr>
        <p:spPr>
          <a:xfrm>
            <a:off x="6332452" y="3658585"/>
            <a:ext cx="20382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2500">
              <a:solidFill>
                <a:srgbClr val="09612F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17" name="Google Shape;117;p25"/>
          <p:cNvSpPr txBox="1"/>
          <p:nvPr/>
        </p:nvSpPr>
        <p:spPr>
          <a:xfrm>
            <a:off x="6267352" y="4092281"/>
            <a:ext cx="21684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09612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8" name="Google Shape;118;p25"/>
          <p:cNvSpPr txBox="1">
            <a:spLocks noGrp="1"/>
          </p:cNvSpPr>
          <p:nvPr>
            <p:ph type="title" hasCustomPrompt="1"/>
          </p:nvPr>
        </p:nvSpPr>
        <p:spPr>
          <a:xfrm>
            <a:off x="473686" y="1858932"/>
            <a:ext cx="915900" cy="7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25"/>
          <p:cNvSpPr txBox="1">
            <a:spLocks noGrp="1"/>
          </p:cNvSpPr>
          <p:nvPr>
            <p:ph type="title" idx="2" hasCustomPrompt="1"/>
          </p:nvPr>
        </p:nvSpPr>
        <p:spPr>
          <a:xfrm>
            <a:off x="2480695" y="1858932"/>
            <a:ext cx="915900" cy="7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" name="Google Shape;120;p25"/>
          <p:cNvSpPr txBox="1">
            <a:spLocks noGrp="1"/>
          </p:cNvSpPr>
          <p:nvPr>
            <p:ph type="title" idx="3" hasCustomPrompt="1"/>
          </p:nvPr>
        </p:nvSpPr>
        <p:spPr>
          <a:xfrm>
            <a:off x="4487705" y="1858932"/>
            <a:ext cx="915900" cy="7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1" name="Google Shape;121;p25"/>
          <p:cNvSpPr txBox="1">
            <a:spLocks noGrp="1"/>
          </p:cNvSpPr>
          <p:nvPr>
            <p:ph type="title" idx="4" hasCustomPrompt="1"/>
          </p:nvPr>
        </p:nvSpPr>
        <p:spPr>
          <a:xfrm>
            <a:off x="6494714" y="1858932"/>
            <a:ext cx="915900" cy="7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" name="Google Shape;122;p25"/>
          <p:cNvSpPr txBox="1">
            <a:spLocks noGrp="1"/>
          </p:cNvSpPr>
          <p:nvPr>
            <p:ph type="subTitle" idx="1"/>
          </p:nvPr>
        </p:nvSpPr>
        <p:spPr>
          <a:xfrm>
            <a:off x="6875714" y="2250183"/>
            <a:ext cx="16818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subTitle" idx="5"/>
          </p:nvPr>
        </p:nvSpPr>
        <p:spPr>
          <a:xfrm>
            <a:off x="4861053" y="2250183"/>
            <a:ext cx="17712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0" y="4501200"/>
            <a:ext cx="9144000" cy="64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6"/>
          </p:nvPr>
        </p:nvSpPr>
        <p:spPr>
          <a:xfrm>
            <a:off x="2851335" y="2250183"/>
            <a:ext cx="17586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subTitle" idx="7"/>
          </p:nvPr>
        </p:nvSpPr>
        <p:spPr>
          <a:xfrm>
            <a:off x="854686" y="2250183"/>
            <a:ext cx="17712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subTitle" idx="8"/>
          </p:nvPr>
        </p:nvSpPr>
        <p:spPr>
          <a:xfrm>
            <a:off x="854675" y="2569000"/>
            <a:ext cx="1794600" cy="7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Inconsolata"/>
                <a:ea typeface="Inconsolata"/>
                <a:cs typeface="Inconsolata"/>
                <a:sym typeface="Inconsolata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ubTitle" idx="9"/>
          </p:nvPr>
        </p:nvSpPr>
        <p:spPr>
          <a:xfrm>
            <a:off x="6875714" y="2569002"/>
            <a:ext cx="1794600" cy="7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Inconsolata"/>
                <a:ea typeface="Inconsolata"/>
                <a:cs typeface="Inconsolata"/>
                <a:sym typeface="Inconsolata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subTitle" idx="13"/>
          </p:nvPr>
        </p:nvSpPr>
        <p:spPr>
          <a:xfrm>
            <a:off x="2851327" y="2569000"/>
            <a:ext cx="1794600" cy="7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Inconsolata"/>
                <a:ea typeface="Inconsolata"/>
                <a:cs typeface="Inconsolata"/>
                <a:sym typeface="Inconsolata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14"/>
          </p:nvPr>
        </p:nvSpPr>
        <p:spPr>
          <a:xfrm>
            <a:off x="4861047" y="2569000"/>
            <a:ext cx="1794600" cy="7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Inconsolata"/>
                <a:ea typeface="Inconsolata"/>
                <a:cs typeface="Inconsolata"/>
                <a:sym typeface="Inconsolata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/>
          <p:nvPr/>
        </p:nvSpPr>
        <p:spPr>
          <a:xfrm>
            <a:off x="0" y="4603425"/>
            <a:ext cx="9144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4450200" cy="6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CUSTOM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5143575" y="1524975"/>
            <a:ext cx="3270900" cy="22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urier New"/>
                <a:ea typeface="Courier New"/>
                <a:cs typeface="Courier New"/>
                <a:sym typeface="Courier Ne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urier New"/>
                <a:ea typeface="Courier New"/>
                <a:cs typeface="Courier New"/>
                <a:sym typeface="Courier Ne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urier New"/>
                <a:ea typeface="Courier New"/>
                <a:cs typeface="Courier New"/>
                <a:sym typeface="Courier Ne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urier New"/>
                <a:ea typeface="Courier New"/>
                <a:cs typeface="Courier New"/>
                <a:sym typeface="Courier Ne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urier New"/>
                <a:ea typeface="Courier New"/>
                <a:cs typeface="Courier New"/>
                <a:sym typeface="Courier Ne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urier New"/>
                <a:ea typeface="Courier New"/>
                <a:cs typeface="Courier New"/>
                <a:sym typeface="Courier Ne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urier New"/>
                <a:ea typeface="Courier New"/>
                <a:cs typeface="Courier New"/>
                <a:sym typeface="Courier Ne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/>
          <p:nvPr/>
        </p:nvSpPr>
        <p:spPr>
          <a:xfrm flipH="1">
            <a:off x="-125" y="539850"/>
            <a:ext cx="9144000" cy="4063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3227208" y="1127917"/>
            <a:ext cx="9747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>
            <a:off x="1288706" y="3328568"/>
            <a:ext cx="2824500" cy="7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r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body" idx="2"/>
          </p:nvPr>
        </p:nvSpPr>
        <p:spPr>
          <a:xfrm>
            <a:off x="5030083" y="1234390"/>
            <a:ext cx="2515500" cy="9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title" idx="3"/>
          </p:nvPr>
        </p:nvSpPr>
        <p:spPr>
          <a:xfrm>
            <a:off x="2180206" y="3053888"/>
            <a:ext cx="19329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3" name="Google Shape;143;p27"/>
          <p:cNvSpPr txBox="1">
            <a:spLocks noGrp="1"/>
          </p:cNvSpPr>
          <p:nvPr>
            <p:ph type="title" idx="4"/>
          </p:nvPr>
        </p:nvSpPr>
        <p:spPr>
          <a:xfrm>
            <a:off x="5030083" y="968700"/>
            <a:ext cx="1932900" cy="3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4" name="Google Shape;144;p27"/>
          <p:cNvSpPr txBox="1">
            <a:spLocks noGrp="1"/>
          </p:cNvSpPr>
          <p:nvPr>
            <p:ph type="title" idx="5"/>
          </p:nvPr>
        </p:nvSpPr>
        <p:spPr>
          <a:xfrm>
            <a:off x="4842429" y="3229170"/>
            <a:ext cx="18219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7"/>
          <p:cNvSpPr/>
          <p:nvPr/>
        </p:nvSpPr>
        <p:spPr>
          <a:xfrm>
            <a:off x="-125" y="548049"/>
            <a:ext cx="4572000" cy="202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7"/>
          <p:cNvSpPr/>
          <p:nvPr/>
        </p:nvSpPr>
        <p:spPr>
          <a:xfrm>
            <a:off x="4572000" y="2575251"/>
            <a:ext cx="4572000" cy="2020500"/>
          </a:xfrm>
          <a:prstGeom prst="rect">
            <a:avLst/>
          </a:prstGeom>
          <a:solidFill>
            <a:srgbClr val="DBD4D1">
              <a:alpha val="433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3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>
            <a:spLocks noGrp="1"/>
          </p:cNvSpPr>
          <p:nvPr>
            <p:ph type="subTitle" idx="1"/>
          </p:nvPr>
        </p:nvSpPr>
        <p:spPr>
          <a:xfrm>
            <a:off x="720375" y="3026459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2"/>
          </p:nvPr>
        </p:nvSpPr>
        <p:spPr>
          <a:xfrm>
            <a:off x="3419625" y="3026459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1" name="Google Shape;151;p28"/>
          <p:cNvSpPr txBox="1">
            <a:spLocks noGrp="1"/>
          </p:cNvSpPr>
          <p:nvPr>
            <p:ph type="subTitle" idx="3"/>
          </p:nvPr>
        </p:nvSpPr>
        <p:spPr>
          <a:xfrm>
            <a:off x="6120950" y="3026450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8"/>
          <p:cNvSpPr txBox="1">
            <a:spLocks noGrp="1"/>
          </p:cNvSpPr>
          <p:nvPr>
            <p:ph type="subTitle" idx="4"/>
          </p:nvPr>
        </p:nvSpPr>
        <p:spPr>
          <a:xfrm>
            <a:off x="879525" y="3361134"/>
            <a:ext cx="1999800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8"/>
          <p:cNvSpPr txBox="1">
            <a:spLocks noGrp="1"/>
          </p:cNvSpPr>
          <p:nvPr>
            <p:ph type="subTitle" idx="5"/>
          </p:nvPr>
        </p:nvSpPr>
        <p:spPr>
          <a:xfrm>
            <a:off x="3530163" y="3361134"/>
            <a:ext cx="2103000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8"/>
          <p:cNvSpPr txBox="1">
            <a:spLocks noGrp="1"/>
          </p:cNvSpPr>
          <p:nvPr>
            <p:ph type="subTitle" idx="6"/>
          </p:nvPr>
        </p:nvSpPr>
        <p:spPr>
          <a:xfrm>
            <a:off x="6228500" y="3361134"/>
            <a:ext cx="2103000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2">
  <p:cSld name="CUSTOM_3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subTitle" idx="1"/>
          </p:nvPr>
        </p:nvSpPr>
        <p:spPr>
          <a:xfrm>
            <a:off x="723069" y="2194909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subTitle" idx="2"/>
          </p:nvPr>
        </p:nvSpPr>
        <p:spPr>
          <a:xfrm>
            <a:off x="3412950" y="3599778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0" name="Google Shape;160;p29"/>
          <p:cNvSpPr txBox="1">
            <a:spLocks noGrp="1"/>
          </p:cNvSpPr>
          <p:nvPr>
            <p:ph type="subTitle" idx="3"/>
          </p:nvPr>
        </p:nvSpPr>
        <p:spPr>
          <a:xfrm>
            <a:off x="6102825" y="2192519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4"/>
          </p:nvPr>
        </p:nvSpPr>
        <p:spPr>
          <a:xfrm>
            <a:off x="723069" y="2522438"/>
            <a:ext cx="23181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9"/>
          <p:cNvSpPr txBox="1">
            <a:spLocks noGrp="1"/>
          </p:cNvSpPr>
          <p:nvPr>
            <p:ph type="subTitle" idx="5"/>
          </p:nvPr>
        </p:nvSpPr>
        <p:spPr>
          <a:xfrm>
            <a:off x="3412950" y="3929738"/>
            <a:ext cx="23181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subTitle" idx="6"/>
          </p:nvPr>
        </p:nvSpPr>
        <p:spPr>
          <a:xfrm>
            <a:off x="6102825" y="2522438"/>
            <a:ext cx="23181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8604150" y="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points">
  <p:cSld name="CUSTOM_4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/>
          <p:nvPr/>
        </p:nvSpPr>
        <p:spPr>
          <a:xfrm>
            <a:off x="0" y="540000"/>
            <a:ext cx="8605200" cy="406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0"/>
          <p:cNvSpPr txBox="1">
            <a:spLocks noGrp="1"/>
          </p:cNvSpPr>
          <p:nvPr>
            <p:ph type="subTitle" idx="1"/>
          </p:nvPr>
        </p:nvSpPr>
        <p:spPr>
          <a:xfrm>
            <a:off x="720000" y="1419075"/>
            <a:ext cx="3422400" cy="29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0" name="Google Shape;170;p30"/>
          <p:cNvSpPr/>
          <p:nvPr/>
        </p:nvSpPr>
        <p:spPr>
          <a:xfrm flipH="1">
            <a:off x="8603988" y="460350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t text 2">
  <p:cSld name="CUSTOM_4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/>
          <p:nvPr/>
        </p:nvSpPr>
        <p:spPr>
          <a:xfrm>
            <a:off x="540000" y="540000"/>
            <a:ext cx="8065500" cy="406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1478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1"/>
          <p:cNvSpPr txBox="1">
            <a:spLocks noGrp="1"/>
          </p:cNvSpPr>
          <p:nvPr>
            <p:ph type="subTitle" idx="1"/>
          </p:nvPr>
        </p:nvSpPr>
        <p:spPr>
          <a:xfrm>
            <a:off x="720000" y="1490700"/>
            <a:ext cx="7766700" cy="31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7" name="Google Shape;177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5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32"/>
          <p:cNvSpPr txBox="1">
            <a:spLocks noGrp="1"/>
          </p:cNvSpPr>
          <p:nvPr>
            <p:ph type="subTitle" idx="1"/>
          </p:nvPr>
        </p:nvSpPr>
        <p:spPr>
          <a:xfrm>
            <a:off x="732869" y="2060966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81" name="Google Shape;181;p32"/>
          <p:cNvSpPr txBox="1">
            <a:spLocks noGrp="1"/>
          </p:cNvSpPr>
          <p:nvPr>
            <p:ph type="subTitle" idx="2"/>
          </p:nvPr>
        </p:nvSpPr>
        <p:spPr>
          <a:xfrm>
            <a:off x="732875" y="3368456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82" name="Google Shape;182;p32"/>
          <p:cNvSpPr txBox="1">
            <a:spLocks noGrp="1"/>
          </p:cNvSpPr>
          <p:nvPr>
            <p:ph type="subTitle" idx="3"/>
          </p:nvPr>
        </p:nvSpPr>
        <p:spPr>
          <a:xfrm>
            <a:off x="947969" y="2395634"/>
            <a:ext cx="21030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2"/>
          <p:cNvSpPr txBox="1">
            <a:spLocks noGrp="1"/>
          </p:cNvSpPr>
          <p:nvPr>
            <p:ph type="subTitle" idx="4"/>
          </p:nvPr>
        </p:nvSpPr>
        <p:spPr>
          <a:xfrm>
            <a:off x="732875" y="3703136"/>
            <a:ext cx="23181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subTitle" idx="5"/>
          </p:nvPr>
        </p:nvSpPr>
        <p:spPr>
          <a:xfrm>
            <a:off x="6095400" y="2059997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85" name="Google Shape;185;p32"/>
          <p:cNvSpPr txBox="1">
            <a:spLocks noGrp="1"/>
          </p:cNvSpPr>
          <p:nvPr>
            <p:ph type="subTitle" idx="6"/>
          </p:nvPr>
        </p:nvSpPr>
        <p:spPr>
          <a:xfrm>
            <a:off x="6095400" y="3368013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86" name="Google Shape;186;p32"/>
          <p:cNvSpPr txBox="1">
            <a:spLocks noGrp="1"/>
          </p:cNvSpPr>
          <p:nvPr>
            <p:ph type="subTitle" idx="7"/>
          </p:nvPr>
        </p:nvSpPr>
        <p:spPr>
          <a:xfrm>
            <a:off x="6095400" y="2394663"/>
            <a:ext cx="21030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32"/>
          <p:cNvSpPr txBox="1">
            <a:spLocks noGrp="1"/>
          </p:cNvSpPr>
          <p:nvPr>
            <p:ph type="subTitle" idx="8"/>
          </p:nvPr>
        </p:nvSpPr>
        <p:spPr>
          <a:xfrm>
            <a:off x="6095400" y="3702690"/>
            <a:ext cx="21030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6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/>
          <p:nvPr/>
        </p:nvSpPr>
        <p:spPr>
          <a:xfrm>
            <a:off x="533400" y="523875"/>
            <a:ext cx="8067600" cy="4079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2289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3"/>
          <p:cNvSpPr txBox="1">
            <a:spLocks noGrp="1"/>
          </p:cNvSpPr>
          <p:nvPr>
            <p:ph type="subTitle" idx="1"/>
          </p:nvPr>
        </p:nvSpPr>
        <p:spPr>
          <a:xfrm>
            <a:off x="1643925" y="2169534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93" name="Google Shape;193;p33"/>
          <p:cNvSpPr txBox="1">
            <a:spLocks noGrp="1"/>
          </p:cNvSpPr>
          <p:nvPr>
            <p:ph type="subTitle" idx="2"/>
          </p:nvPr>
        </p:nvSpPr>
        <p:spPr>
          <a:xfrm>
            <a:off x="1643925" y="3277525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94" name="Google Shape;194;p33"/>
          <p:cNvSpPr txBox="1">
            <a:spLocks noGrp="1"/>
          </p:cNvSpPr>
          <p:nvPr>
            <p:ph type="subTitle" idx="3"/>
          </p:nvPr>
        </p:nvSpPr>
        <p:spPr>
          <a:xfrm>
            <a:off x="1643925" y="2504200"/>
            <a:ext cx="25470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subTitle" idx="4"/>
          </p:nvPr>
        </p:nvSpPr>
        <p:spPr>
          <a:xfrm>
            <a:off x="1643925" y="3612200"/>
            <a:ext cx="25470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3"/>
          <p:cNvSpPr/>
          <p:nvPr/>
        </p:nvSpPr>
        <p:spPr>
          <a:xfrm flipH="1">
            <a:off x="0" y="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media">
  <p:cSld name="CUSTOM_7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4"/>
          <p:cNvSpPr/>
          <p:nvPr/>
        </p:nvSpPr>
        <p:spPr>
          <a:xfrm flipH="1">
            <a:off x="8604000" y="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4"/>
          <p:cNvSpPr txBox="1">
            <a:spLocks noGrp="1"/>
          </p:cNvSpPr>
          <p:nvPr>
            <p:ph type="subTitle" idx="1"/>
          </p:nvPr>
        </p:nvSpPr>
        <p:spPr>
          <a:xfrm>
            <a:off x="720000" y="1781175"/>
            <a:ext cx="3375900" cy="14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4"/>
          <p:cNvSpPr/>
          <p:nvPr/>
        </p:nvSpPr>
        <p:spPr>
          <a:xfrm flipH="1">
            <a:off x="0" y="460350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4"/>
          <p:cNvSpPr/>
          <p:nvPr/>
        </p:nvSpPr>
        <p:spPr>
          <a:xfrm>
            <a:off x="539850" y="1529375"/>
            <a:ext cx="3798600" cy="3074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 and Graph">
  <p:cSld name="CUSTOM_8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5"/>
          <p:cNvSpPr txBox="1">
            <a:spLocks noGrp="1"/>
          </p:cNvSpPr>
          <p:nvPr>
            <p:ph type="title" idx="2" hasCustomPrompt="1"/>
          </p:nvPr>
        </p:nvSpPr>
        <p:spPr>
          <a:xfrm>
            <a:off x="1485300" y="1521219"/>
            <a:ext cx="2466900" cy="6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8" name="Google Shape;208;p35"/>
          <p:cNvSpPr txBox="1">
            <a:spLocks noGrp="1"/>
          </p:cNvSpPr>
          <p:nvPr>
            <p:ph type="subTitle" idx="1"/>
          </p:nvPr>
        </p:nvSpPr>
        <p:spPr>
          <a:xfrm>
            <a:off x="1195200" y="1949075"/>
            <a:ext cx="30471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5"/>
          <p:cNvSpPr txBox="1">
            <a:spLocks noGrp="1"/>
          </p:cNvSpPr>
          <p:nvPr>
            <p:ph type="title" idx="3" hasCustomPrompt="1"/>
          </p:nvPr>
        </p:nvSpPr>
        <p:spPr>
          <a:xfrm>
            <a:off x="1415400" y="2607819"/>
            <a:ext cx="2466900" cy="6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0" name="Google Shape;210;p35"/>
          <p:cNvSpPr txBox="1">
            <a:spLocks noGrp="1"/>
          </p:cNvSpPr>
          <p:nvPr>
            <p:ph type="subTitle" idx="4"/>
          </p:nvPr>
        </p:nvSpPr>
        <p:spPr>
          <a:xfrm>
            <a:off x="1125300" y="3037956"/>
            <a:ext cx="30471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5"/>
          <p:cNvSpPr txBox="1">
            <a:spLocks noGrp="1"/>
          </p:cNvSpPr>
          <p:nvPr>
            <p:ph type="title" idx="5" hasCustomPrompt="1"/>
          </p:nvPr>
        </p:nvSpPr>
        <p:spPr>
          <a:xfrm>
            <a:off x="1415400" y="3769106"/>
            <a:ext cx="2466900" cy="6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2" name="Google Shape;212;p35"/>
          <p:cNvSpPr txBox="1">
            <a:spLocks noGrp="1"/>
          </p:cNvSpPr>
          <p:nvPr>
            <p:ph type="subTitle" idx="6"/>
          </p:nvPr>
        </p:nvSpPr>
        <p:spPr>
          <a:xfrm>
            <a:off x="1125300" y="4173631"/>
            <a:ext cx="30471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5"/>
          <p:cNvSpPr txBox="1">
            <a:spLocks noGrp="1"/>
          </p:cNvSpPr>
          <p:nvPr>
            <p:ph type="subTitle" idx="7"/>
          </p:nvPr>
        </p:nvSpPr>
        <p:spPr>
          <a:xfrm>
            <a:off x="4572000" y="1114350"/>
            <a:ext cx="38280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9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6"/>
          <p:cNvSpPr txBox="1">
            <a:spLocks noGrp="1"/>
          </p:cNvSpPr>
          <p:nvPr>
            <p:ph type="subTitle" idx="1"/>
          </p:nvPr>
        </p:nvSpPr>
        <p:spPr>
          <a:xfrm>
            <a:off x="1089125" y="1835825"/>
            <a:ext cx="16002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18" name="Google Shape;218;p36"/>
          <p:cNvSpPr txBox="1">
            <a:spLocks noGrp="1"/>
          </p:cNvSpPr>
          <p:nvPr>
            <p:ph type="subTitle" idx="2"/>
          </p:nvPr>
        </p:nvSpPr>
        <p:spPr>
          <a:xfrm>
            <a:off x="3783600" y="1835825"/>
            <a:ext cx="16002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19" name="Google Shape;219;p36"/>
          <p:cNvSpPr txBox="1">
            <a:spLocks noGrp="1"/>
          </p:cNvSpPr>
          <p:nvPr>
            <p:ph type="subTitle" idx="3"/>
          </p:nvPr>
        </p:nvSpPr>
        <p:spPr>
          <a:xfrm>
            <a:off x="6483651" y="1835825"/>
            <a:ext cx="16002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20" name="Google Shape;220;p36"/>
          <p:cNvSpPr txBox="1">
            <a:spLocks noGrp="1"/>
          </p:cNvSpPr>
          <p:nvPr>
            <p:ph type="subTitle" idx="4"/>
          </p:nvPr>
        </p:nvSpPr>
        <p:spPr>
          <a:xfrm>
            <a:off x="840725" y="2170500"/>
            <a:ext cx="21030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6"/>
          <p:cNvSpPr txBox="1">
            <a:spLocks noGrp="1"/>
          </p:cNvSpPr>
          <p:nvPr>
            <p:ph type="subTitle" idx="5"/>
          </p:nvPr>
        </p:nvSpPr>
        <p:spPr>
          <a:xfrm>
            <a:off x="3532200" y="2170500"/>
            <a:ext cx="21030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6"/>
          <p:cNvSpPr txBox="1">
            <a:spLocks noGrp="1"/>
          </p:cNvSpPr>
          <p:nvPr>
            <p:ph type="subTitle" idx="6"/>
          </p:nvPr>
        </p:nvSpPr>
        <p:spPr>
          <a:xfrm>
            <a:off x="6232250" y="2170500"/>
            <a:ext cx="21030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6"/>
          <p:cNvSpPr txBox="1">
            <a:spLocks noGrp="1"/>
          </p:cNvSpPr>
          <p:nvPr>
            <p:ph type="subTitle" idx="7"/>
          </p:nvPr>
        </p:nvSpPr>
        <p:spPr>
          <a:xfrm>
            <a:off x="1092125" y="3436025"/>
            <a:ext cx="16002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24" name="Google Shape;224;p36"/>
          <p:cNvSpPr txBox="1">
            <a:spLocks noGrp="1"/>
          </p:cNvSpPr>
          <p:nvPr>
            <p:ph type="subTitle" idx="8"/>
          </p:nvPr>
        </p:nvSpPr>
        <p:spPr>
          <a:xfrm>
            <a:off x="3761700" y="3436025"/>
            <a:ext cx="16440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25" name="Google Shape;225;p36"/>
          <p:cNvSpPr txBox="1">
            <a:spLocks noGrp="1"/>
          </p:cNvSpPr>
          <p:nvPr>
            <p:ph type="subTitle" idx="9"/>
          </p:nvPr>
        </p:nvSpPr>
        <p:spPr>
          <a:xfrm>
            <a:off x="6461751" y="3436025"/>
            <a:ext cx="16440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26" name="Google Shape;226;p36"/>
          <p:cNvSpPr txBox="1">
            <a:spLocks noGrp="1"/>
          </p:cNvSpPr>
          <p:nvPr>
            <p:ph type="subTitle" idx="13"/>
          </p:nvPr>
        </p:nvSpPr>
        <p:spPr>
          <a:xfrm>
            <a:off x="840725" y="3770700"/>
            <a:ext cx="2103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6"/>
          <p:cNvSpPr txBox="1">
            <a:spLocks noGrp="1"/>
          </p:cNvSpPr>
          <p:nvPr>
            <p:ph type="subTitle" idx="14"/>
          </p:nvPr>
        </p:nvSpPr>
        <p:spPr>
          <a:xfrm>
            <a:off x="3532200" y="3770700"/>
            <a:ext cx="2103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subTitle" idx="15"/>
          </p:nvPr>
        </p:nvSpPr>
        <p:spPr>
          <a:xfrm>
            <a:off x="6262700" y="3770700"/>
            <a:ext cx="2103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6"/>
          <p:cNvSpPr/>
          <p:nvPr/>
        </p:nvSpPr>
        <p:spPr>
          <a:xfrm flipH="1">
            <a:off x="0" y="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10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7"/>
          <p:cNvSpPr txBox="1">
            <a:spLocks noGrp="1"/>
          </p:cNvSpPr>
          <p:nvPr>
            <p:ph type="subTitle" idx="1"/>
          </p:nvPr>
        </p:nvSpPr>
        <p:spPr>
          <a:xfrm>
            <a:off x="1834425" y="1669997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34" name="Google Shape;234;p37"/>
          <p:cNvSpPr txBox="1">
            <a:spLocks noGrp="1"/>
          </p:cNvSpPr>
          <p:nvPr>
            <p:ph type="subTitle" idx="2"/>
          </p:nvPr>
        </p:nvSpPr>
        <p:spPr>
          <a:xfrm>
            <a:off x="5873025" y="3322575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35" name="Google Shape;235;p37"/>
          <p:cNvSpPr txBox="1">
            <a:spLocks noGrp="1"/>
          </p:cNvSpPr>
          <p:nvPr>
            <p:ph type="subTitle" idx="3"/>
          </p:nvPr>
        </p:nvSpPr>
        <p:spPr>
          <a:xfrm>
            <a:off x="1834425" y="1999913"/>
            <a:ext cx="20709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subTitle" idx="4"/>
          </p:nvPr>
        </p:nvSpPr>
        <p:spPr>
          <a:xfrm>
            <a:off x="5873025" y="3647738"/>
            <a:ext cx="23181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7"/>
          <p:cNvSpPr/>
          <p:nvPr/>
        </p:nvSpPr>
        <p:spPr>
          <a:xfrm>
            <a:off x="540000" y="1295400"/>
            <a:ext cx="8064000" cy="330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7"/>
          <p:cNvSpPr/>
          <p:nvPr/>
        </p:nvSpPr>
        <p:spPr>
          <a:xfrm flipH="1">
            <a:off x="8610600" y="46032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/>
          <p:nvPr/>
        </p:nvSpPr>
        <p:spPr>
          <a:xfrm>
            <a:off x="540000" y="1295400"/>
            <a:ext cx="8064000" cy="330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8"/>
          <p:cNvSpPr/>
          <p:nvPr/>
        </p:nvSpPr>
        <p:spPr>
          <a:xfrm flipH="1">
            <a:off x="0" y="460350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2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2289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9"/>
          <p:cNvSpPr txBox="1">
            <a:spLocks noGrp="1"/>
          </p:cNvSpPr>
          <p:nvPr>
            <p:ph type="subTitle" idx="1"/>
          </p:nvPr>
        </p:nvSpPr>
        <p:spPr>
          <a:xfrm>
            <a:off x="834300" y="1930372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48" name="Google Shape;248;p39"/>
          <p:cNvSpPr txBox="1">
            <a:spLocks noGrp="1"/>
          </p:cNvSpPr>
          <p:nvPr>
            <p:ph type="subTitle" idx="2"/>
          </p:nvPr>
        </p:nvSpPr>
        <p:spPr>
          <a:xfrm>
            <a:off x="834300" y="3447938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subTitle" idx="3"/>
          </p:nvPr>
        </p:nvSpPr>
        <p:spPr>
          <a:xfrm>
            <a:off x="867450" y="2257906"/>
            <a:ext cx="22518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39"/>
          <p:cNvSpPr txBox="1">
            <a:spLocks noGrp="1"/>
          </p:cNvSpPr>
          <p:nvPr>
            <p:ph type="subTitle" idx="4"/>
          </p:nvPr>
        </p:nvSpPr>
        <p:spPr>
          <a:xfrm>
            <a:off x="867450" y="3777863"/>
            <a:ext cx="22518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39"/>
          <p:cNvSpPr txBox="1">
            <a:spLocks noGrp="1"/>
          </p:cNvSpPr>
          <p:nvPr>
            <p:ph type="subTitle" idx="5"/>
          </p:nvPr>
        </p:nvSpPr>
        <p:spPr>
          <a:xfrm>
            <a:off x="3422474" y="1930372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52" name="Google Shape;252;p39"/>
          <p:cNvSpPr txBox="1">
            <a:spLocks noGrp="1"/>
          </p:cNvSpPr>
          <p:nvPr>
            <p:ph type="subTitle" idx="6"/>
          </p:nvPr>
        </p:nvSpPr>
        <p:spPr>
          <a:xfrm>
            <a:off x="3422474" y="3447938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53" name="Google Shape;253;p39"/>
          <p:cNvSpPr txBox="1">
            <a:spLocks noGrp="1"/>
          </p:cNvSpPr>
          <p:nvPr>
            <p:ph type="subTitle" idx="7"/>
          </p:nvPr>
        </p:nvSpPr>
        <p:spPr>
          <a:xfrm>
            <a:off x="3455624" y="2257906"/>
            <a:ext cx="22518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39"/>
          <p:cNvSpPr txBox="1">
            <a:spLocks noGrp="1"/>
          </p:cNvSpPr>
          <p:nvPr>
            <p:ph type="subTitle" idx="8"/>
          </p:nvPr>
        </p:nvSpPr>
        <p:spPr>
          <a:xfrm>
            <a:off x="3455624" y="3777863"/>
            <a:ext cx="22518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9"/>
          <p:cNvSpPr/>
          <p:nvPr/>
        </p:nvSpPr>
        <p:spPr>
          <a:xfrm>
            <a:off x="540000" y="540000"/>
            <a:ext cx="8604300" cy="406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3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0"/>
          <p:cNvSpPr/>
          <p:nvPr/>
        </p:nvSpPr>
        <p:spPr>
          <a:xfrm>
            <a:off x="0" y="540000"/>
            <a:ext cx="8604300" cy="406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4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1"/>
          <p:cNvSpPr/>
          <p:nvPr/>
        </p:nvSpPr>
        <p:spPr>
          <a:xfrm>
            <a:off x="723900" y="1466850"/>
            <a:ext cx="2568000" cy="179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41"/>
          <p:cNvSpPr/>
          <p:nvPr/>
        </p:nvSpPr>
        <p:spPr>
          <a:xfrm>
            <a:off x="3287936" y="1466850"/>
            <a:ext cx="2568000" cy="179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41"/>
          <p:cNvSpPr/>
          <p:nvPr/>
        </p:nvSpPr>
        <p:spPr>
          <a:xfrm>
            <a:off x="5855975" y="1466850"/>
            <a:ext cx="2568000" cy="179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41"/>
          <p:cNvSpPr txBox="1">
            <a:spLocks noGrp="1"/>
          </p:cNvSpPr>
          <p:nvPr>
            <p:ph type="subTitle" idx="1"/>
          </p:nvPr>
        </p:nvSpPr>
        <p:spPr>
          <a:xfrm>
            <a:off x="3414888" y="1716269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67" name="Google Shape;267;p41"/>
          <p:cNvSpPr txBox="1">
            <a:spLocks noGrp="1"/>
          </p:cNvSpPr>
          <p:nvPr>
            <p:ph type="subTitle" idx="2"/>
          </p:nvPr>
        </p:nvSpPr>
        <p:spPr>
          <a:xfrm>
            <a:off x="5980925" y="1716269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68" name="Google Shape;268;p41"/>
          <p:cNvSpPr txBox="1">
            <a:spLocks noGrp="1"/>
          </p:cNvSpPr>
          <p:nvPr>
            <p:ph type="subTitle" idx="3"/>
          </p:nvPr>
        </p:nvSpPr>
        <p:spPr>
          <a:xfrm>
            <a:off x="3414888" y="2050950"/>
            <a:ext cx="23181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41"/>
          <p:cNvSpPr txBox="1">
            <a:spLocks noGrp="1"/>
          </p:cNvSpPr>
          <p:nvPr>
            <p:ph type="subTitle" idx="4"/>
          </p:nvPr>
        </p:nvSpPr>
        <p:spPr>
          <a:xfrm>
            <a:off x="5980925" y="2050950"/>
            <a:ext cx="23181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1"/>
          <p:cNvSpPr txBox="1">
            <a:spLocks noGrp="1"/>
          </p:cNvSpPr>
          <p:nvPr>
            <p:ph type="subTitle" idx="5"/>
          </p:nvPr>
        </p:nvSpPr>
        <p:spPr>
          <a:xfrm>
            <a:off x="844813" y="1716269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71" name="Google Shape;271;p41"/>
          <p:cNvSpPr txBox="1">
            <a:spLocks noGrp="1"/>
          </p:cNvSpPr>
          <p:nvPr>
            <p:ph type="subTitle" idx="6"/>
          </p:nvPr>
        </p:nvSpPr>
        <p:spPr>
          <a:xfrm>
            <a:off x="844813" y="2050950"/>
            <a:ext cx="23181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5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2"/>
          <p:cNvSpPr/>
          <p:nvPr/>
        </p:nvSpPr>
        <p:spPr>
          <a:xfrm>
            <a:off x="540000" y="1295400"/>
            <a:ext cx="8064000" cy="330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42"/>
          <p:cNvSpPr/>
          <p:nvPr/>
        </p:nvSpPr>
        <p:spPr>
          <a:xfrm flipH="1">
            <a:off x="8604000" y="460350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1572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solidFill>
                  <a:srgbClr val="5141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6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>
            <a:spLocks noGrp="1"/>
          </p:cNvSpPr>
          <p:nvPr>
            <p:ph type="ctrTitle"/>
          </p:nvPr>
        </p:nvSpPr>
        <p:spPr>
          <a:xfrm>
            <a:off x="5295225" y="905050"/>
            <a:ext cx="2913300" cy="73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80" name="Google Shape;280;p43"/>
          <p:cNvSpPr txBox="1">
            <a:spLocks noGrp="1"/>
          </p:cNvSpPr>
          <p:nvPr>
            <p:ph type="subTitle" idx="1"/>
          </p:nvPr>
        </p:nvSpPr>
        <p:spPr>
          <a:xfrm>
            <a:off x="3895725" y="1636150"/>
            <a:ext cx="43128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1" name="Google Shape;281;p43"/>
          <p:cNvSpPr txBox="1"/>
          <p:nvPr/>
        </p:nvSpPr>
        <p:spPr>
          <a:xfrm>
            <a:off x="3415725" y="3383025"/>
            <a:ext cx="47928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ko" sz="1100" b="1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rPr>
              <a:t>CREDITS:</a:t>
            </a:r>
            <a:r>
              <a:rPr lang="ko" sz="11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rPr>
              <a:t> This presentation template was created by </a:t>
            </a:r>
            <a:r>
              <a:rPr lang="ko" sz="1100" b="1">
                <a:solidFill>
                  <a:schemeClr val="dk2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ko" sz="11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rPr>
              <a:t>, including icons by </a:t>
            </a:r>
            <a:r>
              <a:rPr lang="ko" sz="1100" b="1">
                <a:solidFill>
                  <a:schemeClr val="dk2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ko" sz="11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rPr>
              <a:t>, and infographics &amp; images by</a:t>
            </a:r>
            <a:r>
              <a:rPr lang="ko" sz="1100" b="1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ko" sz="1100" b="1">
                <a:solidFill>
                  <a:schemeClr val="dk2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100">
              <a:solidFill>
                <a:schemeClr val="dk2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4"/>
          <p:cNvSpPr/>
          <p:nvPr/>
        </p:nvSpPr>
        <p:spPr>
          <a:xfrm>
            <a:off x="540000" y="1295400"/>
            <a:ext cx="8064000" cy="330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44"/>
          <p:cNvSpPr/>
          <p:nvPr/>
        </p:nvSpPr>
        <p:spPr>
          <a:xfrm flipH="1">
            <a:off x="0" y="460350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44"/>
          <p:cNvSpPr/>
          <p:nvPr/>
        </p:nvSpPr>
        <p:spPr>
          <a:xfrm flipH="1">
            <a:off x="8604000" y="75540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5"/>
          <p:cNvSpPr/>
          <p:nvPr/>
        </p:nvSpPr>
        <p:spPr>
          <a:xfrm>
            <a:off x="540000" y="540000"/>
            <a:ext cx="8064300" cy="406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45"/>
          <p:cNvSpPr/>
          <p:nvPr/>
        </p:nvSpPr>
        <p:spPr>
          <a:xfrm>
            <a:off x="666750" y="673050"/>
            <a:ext cx="7810500" cy="3797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consolata"/>
              <a:buChar char="●"/>
              <a:defRPr sz="18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consolata"/>
              <a:buChar char="○"/>
              <a:defRPr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consolata"/>
              <a:buChar char="■"/>
              <a:defRPr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consolata"/>
              <a:buChar char="●"/>
              <a:defRPr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consolata"/>
              <a:buChar char="○"/>
              <a:defRPr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consolata"/>
              <a:buChar char="■"/>
              <a:defRPr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consolata"/>
              <a:buChar char="●"/>
              <a:defRPr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46"/>
          <p:cNvPicPr preferRelativeResize="0"/>
          <p:nvPr/>
        </p:nvPicPr>
        <p:blipFill rotWithShape="1">
          <a:blip r:embed="rId3">
            <a:alphaModFix/>
          </a:blip>
          <a:srcRect l="11244" t="4919" r="8549" b="10841"/>
          <a:stretch/>
        </p:blipFill>
        <p:spPr>
          <a:xfrm>
            <a:off x="1809750" y="0"/>
            <a:ext cx="733424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46"/>
          <p:cNvGrpSpPr/>
          <p:nvPr/>
        </p:nvGrpSpPr>
        <p:grpSpPr>
          <a:xfrm>
            <a:off x="536125" y="852800"/>
            <a:ext cx="3516300" cy="3495600"/>
            <a:chOff x="174175" y="852800"/>
            <a:chExt cx="3516300" cy="3495600"/>
          </a:xfrm>
        </p:grpSpPr>
        <p:sp>
          <p:nvSpPr>
            <p:cNvPr id="298" name="Google Shape;298;p46"/>
            <p:cNvSpPr/>
            <p:nvPr/>
          </p:nvSpPr>
          <p:spPr>
            <a:xfrm>
              <a:off x="174175" y="852800"/>
              <a:ext cx="3516300" cy="349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6"/>
            <p:cNvSpPr/>
            <p:nvPr/>
          </p:nvSpPr>
          <p:spPr>
            <a:xfrm>
              <a:off x="284275" y="962075"/>
              <a:ext cx="3296100" cy="3296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" name="Google Shape;300;p46"/>
          <p:cNvSpPr txBox="1">
            <a:spLocks noGrp="1"/>
          </p:cNvSpPr>
          <p:nvPr>
            <p:ph type="subTitle" idx="1"/>
          </p:nvPr>
        </p:nvSpPr>
        <p:spPr>
          <a:xfrm>
            <a:off x="788725" y="3332025"/>
            <a:ext cx="2913300" cy="6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건전한 팀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1" name="Google Shape;301;p46"/>
          <p:cNvSpPr txBox="1">
            <a:spLocks noGrp="1"/>
          </p:cNvSpPr>
          <p:nvPr>
            <p:ph type="ctrTitle"/>
          </p:nvPr>
        </p:nvSpPr>
        <p:spPr>
          <a:xfrm>
            <a:off x="788725" y="1241625"/>
            <a:ext cx="3011100" cy="20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52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건전한 다이어트</a:t>
            </a:r>
            <a:endParaRPr b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Medium-fi Prototype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10</a:t>
            </a:fld>
            <a:endParaRPr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706563" y="24145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" name="Google Shape;349;p50"/>
          <p:cNvSpPr txBox="1"/>
          <p:nvPr/>
        </p:nvSpPr>
        <p:spPr>
          <a:xfrm>
            <a:off x="509610" y="1011704"/>
            <a:ext cx="8321524" cy="498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KaKao Oven</a:t>
            </a: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endParaRPr lang="en-US" altLang="ko-KR" sz="18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523" y="1763729"/>
            <a:ext cx="6760131" cy="31829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39981" y="1891368"/>
            <a:ext cx="1562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mtClean="0">
                <a:latin typeface="+mn-ea"/>
                <a:ea typeface="+mn-ea"/>
              </a:rPr>
              <a:t>1. PPT </a:t>
            </a:r>
            <a:r>
              <a:rPr lang="ko-KR" altLang="en-US" b="1" smtClean="0">
                <a:latin typeface="+mn-ea"/>
                <a:ea typeface="+mn-ea"/>
              </a:rPr>
              <a:t>슬라이드 같은 익숙한 구성</a:t>
            </a:r>
            <a:endParaRPr lang="ko-KR" altLang="en-US" b="1">
              <a:latin typeface="+mn-ea"/>
              <a:ea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96907" y="2038773"/>
            <a:ext cx="447040" cy="29078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382347" y="4470400"/>
            <a:ext cx="328468" cy="19642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xtBox 104"/>
          <p:cNvSpPr txBox="1"/>
          <p:nvPr/>
        </p:nvSpPr>
        <p:spPr>
          <a:xfrm>
            <a:off x="2140522" y="3294989"/>
            <a:ext cx="16221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mtClean="0">
                <a:latin typeface="+mn-ea"/>
                <a:ea typeface="+mn-ea"/>
              </a:rPr>
              <a:t>2. </a:t>
            </a:r>
            <a:r>
              <a:rPr lang="ko-KR" altLang="en-US" b="1" smtClean="0">
                <a:latin typeface="+mn-ea"/>
                <a:ea typeface="+mn-ea"/>
              </a:rPr>
              <a:t>슬라이드 링크 연결을 통한 </a:t>
            </a:r>
            <a:r>
              <a:rPr lang="en-US" altLang="ko-KR" b="1" smtClean="0">
                <a:latin typeface="+mn-ea"/>
                <a:ea typeface="+mn-ea"/>
              </a:rPr>
              <a:t>Interface </a:t>
            </a:r>
            <a:r>
              <a:rPr lang="ko-KR" altLang="en-US" b="1" smtClean="0">
                <a:latin typeface="+mn-ea"/>
                <a:ea typeface="+mn-ea"/>
              </a:rPr>
              <a:t>진행</a:t>
            </a:r>
            <a:endParaRPr lang="ko-KR" altLang="en-US" b="1">
              <a:latin typeface="+mn-ea"/>
              <a:ea typeface="+mn-ea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2024" y="4681816"/>
            <a:ext cx="829114" cy="235062"/>
          </a:xfrm>
          <a:prstGeom prst="rect">
            <a:avLst/>
          </a:prstGeom>
        </p:spPr>
      </p:pic>
      <p:cxnSp>
        <p:nvCxnSpPr>
          <p:cNvPr id="11" name="꺾인 연결선 10"/>
          <p:cNvCxnSpPr>
            <a:stCxn id="6" idx="2"/>
            <a:endCxn id="7" idx="1"/>
          </p:cNvCxnSpPr>
          <p:nvPr/>
        </p:nvCxnSpPr>
        <p:spPr>
          <a:xfrm rot="16200000" flipH="1">
            <a:off x="579907" y="2575712"/>
            <a:ext cx="1078124" cy="75587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꺾인 연결선 12"/>
          <p:cNvCxnSpPr>
            <a:endCxn id="9" idx="1"/>
          </p:cNvCxnSpPr>
          <p:nvPr/>
        </p:nvCxnSpPr>
        <p:spPr>
          <a:xfrm>
            <a:off x="2966720" y="4057227"/>
            <a:ext cx="1165304" cy="742120"/>
          </a:xfrm>
          <a:prstGeom prst="bentConnector3">
            <a:avLst>
              <a:gd name="adj1" fmla="val 12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215706" y="1014837"/>
            <a:ext cx="2629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mtClean="0">
                <a:latin typeface="+mn-ea"/>
                <a:ea typeface="+mn-ea"/>
              </a:rPr>
              <a:t>3. </a:t>
            </a:r>
            <a:r>
              <a:rPr lang="ko-KR" altLang="en-US" b="1" smtClean="0">
                <a:latin typeface="+mn-ea"/>
                <a:ea typeface="+mn-ea"/>
              </a:rPr>
              <a:t>다양하고 익숙한 기능 및 아이콘을 간단하게 적용 가능</a:t>
            </a:r>
            <a:endParaRPr lang="ko-KR" altLang="en-US" b="1">
              <a:latin typeface="+mn-ea"/>
              <a:ea typeface="+mn-ea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962987" y="2187874"/>
            <a:ext cx="1134667" cy="2758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/>
          <p:cNvCxnSpPr>
            <a:stCxn id="106" idx="2"/>
            <a:endCxn id="15" idx="0"/>
          </p:cNvCxnSpPr>
          <p:nvPr/>
        </p:nvCxnSpPr>
        <p:spPr>
          <a:xfrm>
            <a:off x="7530320" y="1538057"/>
            <a:ext cx="1" cy="64981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479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Medium-fi Prototype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11</a:t>
            </a:fld>
            <a:endParaRPr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706563" y="24145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Google Shape;349;p50"/>
          <p:cNvSpPr txBox="1"/>
          <p:nvPr/>
        </p:nvSpPr>
        <p:spPr>
          <a:xfrm>
            <a:off x="509610" y="1243630"/>
            <a:ext cx="8321524" cy="279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현재 프로토타입이 가지는 한계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1" smtClean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트레이너와 회원간 상호 작용적인 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UI 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기능 구현이 부족</a:t>
            </a:r>
            <a:endParaRPr lang="en-US" altLang="ko-KR" sz="16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운동 프로그램 제작 등과 같은 유저가 능동적으로 진행 할 수 있는 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UI 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기능이 없음</a:t>
            </a:r>
            <a:endParaRPr lang="en-US" altLang="ko-KR" sz="16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320999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Medium-fi Prototype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12</a:t>
            </a:fld>
            <a:endParaRPr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706563" y="24145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Google Shape;349;p50"/>
          <p:cNvSpPr txBox="1"/>
          <p:nvPr/>
        </p:nvSpPr>
        <p:spPr>
          <a:xfrm>
            <a:off x="509610" y="1243630"/>
            <a:ext cx="8321524" cy="279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Wizard-of-Oz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1" smtClean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6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KaKao Oven </a:t>
            </a: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툴 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활용 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(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클릭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, 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링크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)</a:t>
            </a: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Hard-code</a:t>
            </a:r>
          </a:p>
          <a:p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채팅방의 문자판 기능</a:t>
            </a:r>
            <a:r>
              <a:rPr lang="en-US" altLang="ko-KR" sz="16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, </a:t>
            </a: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전화걸기 </a:t>
            </a: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기능은 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하드코딩으로 구현</a:t>
            </a:r>
            <a:endParaRPr lang="en-US" altLang="ko-KR" sz="18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7698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Medium-fi Prototype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13</a:t>
            </a:fld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44" y="1752177"/>
            <a:ext cx="1614233" cy="2129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944" y="1107502"/>
            <a:ext cx="1614233" cy="1709306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cxnSp>
        <p:nvCxnSpPr>
          <p:cNvPr id="11" name="꺾인 연결선 10"/>
          <p:cNvCxnSpPr/>
          <p:nvPr/>
        </p:nvCxnSpPr>
        <p:spPr>
          <a:xfrm flipV="1">
            <a:off x="2421866" y="2047880"/>
            <a:ext cx="1103905" cy="533395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꺾인 연결선 19"/>
          <p:cNvCxnSpPr>
            <a:stCxn id="25" idx="2"/>
          </p:cNvCxnSpPr>
          <p:nvPr/>
        </p:nvCxnSpPr>
        <p:spPr>
          <a:xfrm rot="16200000" flipH="1">
            <a:off x="2403634" y="3345088"/>
            <a:ext cx="557212" cy="1687061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2228850" y="2495550"/>
            <a:ext cx="193016" cy="1714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719211" y="3698293"/>
            <a:ext cx="238998" cy="2117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943" y="3237346"/>
            <a:ext cx="1614233" cy="1709305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621" y="1752176"/>
            <a:ext cx="1614233" cy="2129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sp>
        <p:nvSpPr>
          <p:cNvPr id="23" name="직사각형 22"/>
          <p:cNvSpPr/>
          <p:nvPr/>
        </p:nvSpPr>
        <p:spPr>
          <a:xfrm>
            <a:off x="3648075" y="2362200"/>
            <a:ext cx="314325" cy="2762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695825" y="3467100"/>
            <a:ext cx="304800" cy="2121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꺾인 연결선 28"/>
          <p:cNvCxnSpPr>
            <a:stCxn id="23" idx="2"/>
          </p:cNvCxnSpPr>
          <p:nvPr/>
        </p:nvCxnSpPr>
        <p:spPr>
          <a:xfrm rot="16200000" flipH="1">
            <a:off x="5125174" y="1318489"/>
            <a:ext cx="304800" cy="2944672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24" idx="3"/>
          </p:cNvCxnSpPr>
          <p:nvPr/>
        </p:nvCxnSpPr>
        <p:spPr>
          <a:xfrm flipV="1">
            <a:off x="5000625" y="3573171"/>
            <a:ext cx="1749285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8146799" y="86205"/>
            <a:ext cx="914401" cy="523220"/>
          </a:xfrm>
          <a:prstGeom prst="rect">
            <a:avLst/>
          </a:prstGeom>
          <a:noFill/>
          <a:ln w="28575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 </a:t>
            </a:r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146799" y="657580"/>
            <a:ext cx="914401" cy="523220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회원</a:t>
            </a:r>
            <a:endParaRPr lang="en-US" altLang="ko-KR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817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Medium-fi Prototype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14</a:t>
            </a:fld>
            <a:endParaRPr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96" y="1752176"/>
            <a:ext cx="1614233" cy="2129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896" y="1752175"/>
            <a:ext cx="1614233" cy="2129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583" y="50938"/>
            <a:ext cx="1614233" cy="2129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256" y="2744314"/>
            <a:ext cx="1614233" cy="2129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035" y="2744314"/>
            <a:ext cx="1614233" cy="2122912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sp>
        <p:nvSpPr>
          <p:cNvPr id="18" name="직사각형 17"/>
          <p:cNvSpPr/>
          <p:nvPr/>
        </p:nvSpPr>
        <p:spPr>
          <a:xfrm>
            <a:off x="3162300" y="1895475"/>
            <a:ext cx="113187" cy="123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꺾인 연결선 19"/>
          <p:cNvCxnSpPr>
            <a:stCxn id="18" idx="3"/>
            <a:endCxn id="3" idx="1"/>
          </p:cNvCxnSpPr>
          <p:nvPr/>
        </p:nvCxnSpPr>
        <p:spPr>
          <a:xfrm flipV="1">
            <a:off x="3275487" y="1115569"/>
            <a:ext cx="2985096" cy="841819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2828925" y="2143125"/>
            <a:ext cx="446562" cy="2148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475082" y="2145540"/>
            <a:ext cx="446562" cy="2148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꺾인 연결선 22"/>
          <p:cNvCxnSpPr>
            <a:stCxn id="21" idx="2"/>
            <a:endCxn id="10" idx="1"/>
          </p:cNvCxnSpPr>
          <p:nvPr/>
        </p:nvCxnSpPr>
        <p:spPr>
          <a:xfrm rot="16200000" flipH="1">
            <a:off x="3241739" y="2168428"/>
            <a:ext cx="1450984" cy="1830050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 25"/>
          <p:cNvCxnSpPr>
            <a:stCxn id="25" idx="3"/>
            <a:endCxn id="17" idx="0"/>
          </p:cNvCxnSpPr>
          <p:nvPr/>
        </p:nvCxnSpPr>
        <p:spPr>
          <a:xfrm>
            <a:off x="3921644" y="2252958"/>
            <a:ext cx="3789508" cy="4913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1790700" y="1885950"/>
            <a:ext cx="114300" cy="123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꺾인 연결선 29"/>
          <p:cNvCxnSpPr>
            <a:stCxn id="28" idx="3"/>
            <a:endCxn id="12" idx="1"/>
          </p:cNvCxnSpPr>
          <p:nvPr/>
        </p:nvCxnSpPr>
        <p:spPr>
          <a:xfrm>
            <a:off x="1905000" y="1947863"/>
            <a:ext cx="572896" cy="868943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18918" y="4449686"/>
            <a:ext cx="740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Task 1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340697" y="4449686"/>
            <a:ext cx="740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Task 2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146799" y="86205"/>
            <a:ext cx="914401" cy="523220"/>
          </a:xfrm>
          <a:prstGeom prst="rect">
            <a:avLst/>
          </a:prstGeom>
          <a:noFill/>
          <a:ln w="28575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 </a:t>
            </a:r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146799" y="657580"/>
            <a:ext cx="914401" cy="523220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회원</a:t>
            </a:r>
            <a:endParaRPr lang="en-US" altLang="ko-KR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748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20" y="1752175"/>
            <a:ext cx="1614233" cy="2129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Medium-fi Prototype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15</a:t>
            </a:fld>
            <a:endParaRPr/>
          </a:p>
        </p:txBody>
      </p:sp>
      <p:sp>
        <p:nvSpPr>
          <p:cNvPr id="28" name="직사각형 27"/>
          <p:cNvSpPr/>
          <p:nvPr/>
        </p:nvSpPr>
        <p:spPr>
          <a:xfrm>
            <a:off x="1590675" y="1885950"/>
            <a:ext cx="114300" cy="123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868" y="1752175"/>
            <a:ext cx="1614233" cy="2129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416" y="1752175"/>
            <a:ext cx="1614233" cy="2129261"/>
          </a:xfrm>
          <a:prstGeom prst="rect">
            <a:avLst/>
          </a:prstGeom>
          <a:ln w="28575">
            <a:solidFill>
              <a:srgbClr val="FF0000"/>
            </a:solidFill>
            <a:prstDash val="lgDash"/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964" y="1752174"/>
            <a:ext cx="1614233" cy="2129261"/>
          </a:xfrm>
          <a:prstGeom prst="rect">
            <a:avLst/>
          </a:prstGeom>
          <a:ln w="28575">
            <a:solidFill>
              <a:srgbClr val="FF0000"/>
            </a:solidFill>
            <a:prstDash val="lgDash"/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512" y="1752173"/>
            <a:ext cx="1614233" cy="2129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cxnSp>
        <p:nvCxnSpPr>
          <p:cNvPr id="9" name="직선 화살표 연결선 8"/>
          <p:cNvCxnSpPr>
            <a:stCxn id="22" idx="3"/>
            <a:endCxn id="2" idx="1"/>
          </p:cNvCxnSpPr>
          <p:nvPr/>
        </p:nvCxnSpPr>
        <p:spPr>
          <a:xfrm>
            <a:off x="1777553" y="2816806"/>
            <a:ext cx="20131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2" idx="3"/>
            <a:endCxn id="4" idx="1"/>
          </p:cNvCxnSpPr>
          <p:nvPr/>
        </p:nvCxnSpPr>
        <p:spPr>
          <a:xfrm>
            <a:off x="3593101" y="2816806"/>
            <a:ext cx="20131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4" idx="3"/>
            <a:endCxn id="6" idx="1"/>
          </p:cNvCxnSpPr>
          <p:nvPr/>
        </p:nvCxnSpPr>
        <p:spPr>
          <a:xfrm flipV="1">
            <a:off x="5408649" y="2816805"/>
            <a:ext cx="201315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stCxn id="6" idx="3"/>
            <a:endCxn id="7" idx="1"/>
          </p:cNvCxnSpPr>
          <p:nvPr/>
        </p:nvCxnSpPr>
        <p:spPr>
          <a:xfrm flipV="1">
            <a:off x="7224197" y="2816804"/>
            <a:ext cx="201315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3333750" y="1895475"/>
            <a:ext cx="171450" cy="123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4743450" y="2314575"/>
            <a:ext cx="617574" cy="3619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6619875" y="3210350"/>
            <a:ext cx="323850" cy="1424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229528" y="1060359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Task 1</a:t>
            </a:r>
            <a:endParaRPr lang="ko-KR" altLang="en-US" sz="18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146799" y="86205"/>
            <a:ext cx="914401" cy="523220"/>
          </a:xfrm>
          <a:prstGeom prst="rect">
            <a:avLst/>
          </a:prstGeom>
          <a:noFill/>
          <a:ln w="28575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 </a:t>
            </a:r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146799" y="657580"/>
            <a:ext cx="914401" cy="523220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회원</a:t>
            </a:r>
            <a:endParaRPr lang="en-US" altLang="ko-KR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242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69" y="1752173"/>
            <a:ext cx="1614233" cy="2122912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Medium-fi Prototype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16</a:t>
            </a:fld>
            <a:endParaRPr/>
          </a:p>
        </p:txBody>
      </p:sp>
      <p:sp>
        <p:nvSpPr>
          <p:cNvPr id="28" name="직사각형 27"/>
          <p:cNvSpPr/>
          <p:nvPr/>
        </p:nvSpPr>
        <p:spPr>
          <a:xfrm>
            <a:off x="2276475" y="1885950"/>
            <a:ext cx="209550" cy="1333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229528" y="1060359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Task 2</a:t>
            </a:r>
            <a:endParaRPr lang="ko-KR" altLang="en-US" sz="18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553" y="1752173"/>
            <a:ext cx="1615627" cy="2122912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764" y="1752173"/>
            <a:ext cx="1615627" cy="2122912"/>
          </a:xfrm>
          <a:prstGeom prst="rect">
            <a:avLst/>
          </a:prstGeom>
          <a:ln w="28575">
            <a:solidFill>
              <a:srgbClr val="FF0000"/>
            </a:solidFill>
            <a:prstDash val="lgDash"/>
          </a:ln>
        </p:spPr>
      </p:pic>
      <p:sp>
        <p:nvSpPr>
          <p:cNvPr id="15" name="직사각형 14"/>
          <p:cNvSpPr/>
          <p:nvPr/>
        </p:nvSpPr>
        <p:spPr>
          <a:xfrm>
            <a:off x="4448175" y="2314575"/>
            <a:ext cx="666166" cy="2857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오른쪽 화살표 16"/>
          <p:cNvSpPr/>
          <p:nvPr/>
        </p:nvSpPr>
        <p:spPr>
          <a:xfrm>
            <a:off x="2771483" y="2661229"/>
            <a:ext cx="533400" cy="3048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오른쪽 화살표 29"/>
          <p:cNvSpPr/>
          <p:nvPr/>
        </p:nvSpPr>
        <p:spPr>
          <a:xfrm>
            <a:off x="5346272" y="2661229"/>
            <a:ext cx="533400" cy="3048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8146799" y="86205"/>
            <a:ext cx="914401" cy="523220"/>
          </a:xfrm>
          <a:prstGeom prst="rect">
            <a:avLst/>
          </a:prstGeom>
          <a:noFill/>
          <a:ln w="28575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 </a:t>
            </a:r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146799" y="657580"/>
            <a:ext cx="914401" cy="523220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회원</a:t>
            </a:r>
            <a:endParaRPr lang="en-US" altLang="ko-KR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6691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54"/>
          <p:cNvPicPr preferRelativeResize="0"/>
          <p:nvPr/>
        </p:nvPicPr>
        <p:blipFill rotWithShape="1">
          <a:blip r:embed="rId3">
            <a:alphaModFix/>
          </a:blip>
          <a:srcRect l="13793" t="12582" r="19699" b="-11426"/>
          <a:stretch/>
        </p:blipFill>
        <p:spPr>
          <a:xfrm rot="-5400000">
            <a:off x="280987" y="-280987"/>
            <a:ext cx="5162550" cy="5724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2" name="Google Shape;382;p54"/>
          <p:cNvGrpSpPr/>
          <p:nvPr/>
        </p:nvGrpSpPr>
        <p:grpSpPr>
          <a:xfrm>
            <a:off x="2398999" y="532484"/>
            <a:ext cx="6220335" cy="4057692"/>
            <a:chOff x="174175" y="852800"/>
            <a:chExt cx="3516300" cy="3495600"/>
          </a:xfrm>
        </p:grpSpPr>
        <p:sp>
          <p:nvSpPr>
            <p:cNvPr id="383" name="Google Shape;383;p54"/>
            <p:cNvSpPr/>
            <p:nvPr/>
          </p:nvSpPr>
          <p:spPr>
            <a:xfrm>
              <a:off x="174175" y="852800"/>
              <a:ext cx="3516300" cy="349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4"/>
            <p:cNvSpPr/>
            <p:nvPr/>
          </p:nvSpPr>
          <p:spPr>
            <a:xfrm>
              <a:off x="284275" y="962075"/>
              <a:ext cx="3296100" cy="3296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85" name="Google Shape;385;p54"/>
          <p:cNvSpPr txBox="1">
            <a:spLocks noGrp="1"/>
          </p:cNvSpPr>
          <p:nvPr>
            <p:ph type="ctrTitle"/>
          </p:nvPr>
        </p:nvSpPr>
        <p:spPr>
          <a:xfrm>
            <a:off x="5295225" y="905050"/>
            <a:ext cx="2913300" cy="7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THANKS!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6" name="Google Shape;386;p54"/>
          <p:cNvSpPr txBox="1">
            <a:spLocks noGrp="1"/>
          </p:cNvSpPr>
          <p:nvPr>
            <p:ph type="subTitle" idx="1"/>
          </p:nvPr>
        </p:nvSpPr>
        <p:spPr>
          <a:xfrm>
            <a:off x="3895725" y="1636150"/>
            <a:ext cx="4312800" cy="17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맑은 고딕" panose="020B0503020000020004" pitchFamily="50" charset="-127"/>
                <a:ea typeface="맑은 고딕" panose="020B0503020000020004" pitchFamily="50" charset="-127"/>
              </a:rPr>
              <a:t>Do you have any questions?</a:t>
            </a:r>
            <a:endParaRPr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sinsil0918@gmail.com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+82 10 8351 9951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shinhakjong@gmail.com</a:t>
            </a:r>
            <a:b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+82 10 9995 2835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http://devfaith.site:3000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7" name="Google Shape;387;p54"/>
          <p:cNvSpPr txBox="1"/>
          <p:nvPr/>
        </p:nvSpPr>
        <p:spPr>
          <a:xfrm>
            <a:off x="5150925" y="3985725"/>
            <a:ext cx="3057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2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88" name="Google Shape;388;p54"/>
          <p:cNvSpPr txBox="1"/>
          <p:nvPr/>
        </p:nvSpPr>
        <p:spPr>
          <a:xfrm>
            <a:off x="3415725" y="3383025"/>
            <a:ext cx="47928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5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7"/>
          <p:cNvSpPr/>
          <p:nvPr/>
        </p:nvSpPr>
        <p:spPr>
          <a:xfrm>
            <a:off x="714375" y="2609504"/>
            <a:ext cx="2318100" cy="199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7"/>
          <p:cNvSpPr/>
          <p:nvPr/>
        </p:nvSpPr>
        <p:spPr>
          <a:xfrm>
            <a:off x="6248500" y="2609504"/>
            <a:ext cx="2318100" cy="199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8" name="Google Shape;308;p47"/>
          <p:cNvPicPr preferRelativeResize="0"/>
          <p:nvPr/>
        </p:nvPicPr>
        <p:blipFill rotWithShape="1">
          <a:blip r:embed="rId3">
            <a:alphaModFix/>
          </a:blip>
          <a:srcRect l="20082" r="20076" b="22094"/>
          <a:stretch/>
        </p:blipFill>
        <p:spPr>
          <a:xfrm>
            <a:off x="983751" y="1359525"/>
            <a:ext cx="1779349" cy="154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975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OUR TEAM 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0" name="Google Shape;310;p47"/>
          <p:cNvSpPr/>
          <p:nvPr/>
        </p:nvSpPr>
        <p:spPr>
          <a:xfrm flipH="1">
            <a:off x="1603400" y="4333488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47"/>
          <p:cNvSpPr/>
          <p:nvPr/>
        </p:nvSpPr>
        <p:spPr>
          <a:xfrm flipH="1">
            <a:off x="7128013" y="4333500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47"/>
          <p:cNvSpPr txBox="1">
            <a:spLocks noGrp="1"/>
          </p:cNvSpPr>
          <p:nvPr>
            <p:ph type="subTitle" idx="4"/>
          </p:nvPr>
        </p:nvSpPr>
        <p:spPr>
          <a:xfrm>
            <a:off x="879525" y="3361120"/>
            <a:ext cx="19998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건축공학과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건물에너지 전공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웨이트 경력 5년 </a:t>
            </a:r>
            <a:b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3" name="Google Shape;313;p47"/>
          <p:cNvSpPr txBox="1">
            <a:spLocks noGrp="1"/>
          </p:cNvSpPr>
          <p:nvPr>
            <p:ph type="subTitle" idx="5"/>
          </p:nvPr>
        </p:nvSpPr>
        <p:spPr>
          <a:xfrm>
            <a:off x="6356050" y="3361120"/>
            <a:ext cx="21030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전자전기컴퓨터공학과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인공지능 연구실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 경력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4" name="Google Shape;314;p47"/>
          <p:cNvSpPr txBox="1">
            <a:spLocks noGrp="1"/>
          </p:cNvSpPr>
          <p:nvPr>
            <p:ph type="subTitle" idx="1"/>
          </p:nvPr>
        </p:nvSpPr>
        <p:spPr>
          <a:xfrm>
            <a:off x="720375" y="3026459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신학종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5" name="Google Shape;315;p47"/>
          <p:cNvSpPr txBox="1">
            <a:spLocks noGrp="1"/>
          </p:cNvSpPr>
          <p:nvPr>
            <p:ph type="subTitle" idx="2"/>
          </p:nvPr>
        </p:nvSpPr>
        <p:spPr>
          <a:xfrm>
            <a:off x="6248500" y="3026459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강신실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16" name="Google Shape;316;p47"/>
          <p:cNvPicPr preferRelativeResize="0"/>
          <p:nvPr/>
        </p:nvPicPr>
        <p:blipFill rotWithShape="1">
          <a:blip r:embed="rId4">
            <a:alphaModFix/>
          </a:blip>
          <a:srcRect t="30891"/>
          <a:stretch/>
        </p:blipFill>
        <p:spPr>
          <a:xfrm>
            <a:off x="970250" y="1294500"/>
            <a:ext cx="1779351" cy="1610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2700" y="1039375"/>
            <a:ext cx="1909697" cy="1909697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7"/>
          <p:cNvSpPr/>
          <p:nvPr/>
        </p:nvSpPr>
        <p:spPr>
          <a:xfrm>
            <a:off x="3448425" y="1418279"/>
            <a:ext cx="2318100" cy="199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47"/>
          <p:cNvSpPr txBox="1">
            <a:spLocks noGrp="1"/>
          </p:cNvSpPr>
          <p:nvPr>
            <p:ph type="subTitle" idx="5"/>
          </p:nvPr>
        </p:nvSpPr>
        <p:spPr>
          <a:xfrm>
            <a:off x="3555975" y="2169895"/>
            <a:ext cx="21030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다이어트를 하는 경험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0" name="Google Shape;320;p47"/>
          <p:cNvSpPr txBox="1">
            <a:spLocks noGrp="1"/>
          </p:cNvSpPr>
          <p:nvPr>
            <p:ph type="subTitle" idx="2"/>
          </p:nvPr>
        </p:nvSpPr>
        <p:spPr>
          <a:xfrm>
            <a:off x="3448425" y="1557684"/>
            <a:ext cx="23181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</a:rPr>
              <a:t>문제영역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21" name="Google Shape;321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7813" y="2643481"/>
            <a:ext cx="1779350" cy="1925543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7"/>
          <p:cNvSpPr/>
          <p:nvPr/>
        </p:nvSpPr>
        <p:spPr>
          <a:xfrm flipH="1">
            <a:off x="4337463" y="10393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8"/>
          <p:cNvSpPr txBox="1">
            <a:spLocks noGrp="1"/>
          </p:cNvSpPr>
          <p:nvPr>
            <p:ph type="title"/>
          </p:nvPr>
        </p:nvSpPr>
        <p:spPr>
          <a:xfrm>
            <a:off x="719999" y="356050"/>
            <a:ext cx="4529333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가치 제안, 문제/해결책 개요</a:t>
            </a:r>
            <a:endParaRPr sz="250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9" name="Google Shape;329;p48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8"/>
          <p:cNvSpPr txBox="1"/>
          <p:nvPr/>
        </p:nvSpPr>
        <p:spPr>
          <a:xfrm>
            <a:off x="366250" y="1593775"/>
            <a:ext cx="3175200" cy="28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가치 제안</a:t>
            </a:r>
            <a:endParaRPr sz="2000" b="1" dirty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Training Helper</a:t>
            </a:r>
            <a:endParaRPr sz="20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dirty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“Training Helper는 </a:t>
            </a:r>
            <a:br>
              <a:rPr lang="ko" sz="1600" b="1" dirty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</a:br>
            <a:r>
              <a:rPr lang="ko" sz="1600" b="1" dirty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체계적인 방식으로 </a:t>
            </a:r>
            <a:br>
              <a:rPr lang="ko" sz="1600" b="1" dirty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</a:br>
            <a:r>
              <a:rPr lang="ko" sz="1600" b="1" dirty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당신 몸속으로 스며듭니다.”</a:t>
            </a:r>
            <a:endParaRPr sz="16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</p:txBody>
      </p:sp>
      <p:sp>
        <p:nvSpPr>
          <p:cNvPr id="331" name="Google Shape;331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3</a:t>
            </a:fld>
            <a:endParaRPr/>
          </a:p>
        </p:txBody>
      </p:sp>
      <p:sp>
        <p:nvSpPr>
          <p:cNvPr id="332" name="Google Shape;332;p48"/>
          <p:cNvSpPr txBox="1"/>
          <p:nvPr/>
        </p:nvSpPr>
        <p:spPr>
          <a:xfrm>
            <a:off x="4400625" y="1593775"/>
            <a:ext cx="4287300" cy="28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문제/해결책 개요</a:t>
            </a:r>
            <a:endParaRPr sz="2000" b="1" dirty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문제</a:t>
            </a:r>
            <a:r>
              <a:rPr lang="ko" sz="1500" b="1" dirty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 - 트레이너는 PT회원들 개인의 Needs를 파악할 수 있어야 성공적인 다이어트로 이끌 수 있다.</a:t>
            </a:r>
            <a:endParaRPr sz="15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해결책</a:t>
            </a:r>
            <a:r>
              <a:rPr lang="ko" sz="1500" b="1" dirty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 - 트레이너와 PT 회원의 양방향적인 소통이 보다 손쉽고 체계적으로 이루어질 수 있어야 한다. </a:t>
            </a:r>
            <a:endParaRPr sz="1500" b="1" dirty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156472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9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Task </a:t>
            </a: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#</a:t>
            </a: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en-US" altLang="ko-KR" sz="36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36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단순</a:t>
            </a:r>
            <a:r>
              <a:rPr lang="en-US" altLang="ko-KR" sz="36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36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36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8" name="Google Shape;338;p49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4</a:t>
            </a:fld>
            <a:endParaRPr/>
          </a:p>
        </p:txBody>
      </p:sp>
      <p:pic>
        <p:nvPicPr>
          <p:cNvPr id="2050" name="Picture 2" descr="https://lh4.googleusercontent.com/vc3tuyXyIX0BIaxMQN197hY83mQArA1ncyXLCeg5B21sEDiVN7K17bhDYA0lYR-MB1FediH-SiTmiFpG1gPmnBE-c7UWvVwxj-FCqitaKKQAIM5TnePJcLdiqc_gX9AG02zrvnx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33" r="6561" b="9976"/>
          <a:stretch/>
        </p:blipFill>
        <p:spPr bwMode="auto">
          <a:xfrm rot="5400000">
            <a:off x="193104" y="1332045"/>
            <a:ext cx="3962551" cy="3266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349;p50"/>
          <p:cNvSpPr txBox="1"/>
          <p:nvPr/>
        </p:nvSpPr>
        <p:spPr>
          <a:xfrm>
            <a:off x="4378036" y="1603552"/>
            <a:ext cx="4329600" cy="1951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Task </a:t>
            </a:r>
            <a:r>
              <a:rPr lang="en-US" altLang="ko" sz="17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#</a:t>
            </a:r>
            <a:r>
              <a:rPr lang="ko" sz="17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1</a:t>
            </a:r>
            <a:r>
              <a:rPr lang="ko" sz="1700" b="1" dirty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:</a:t>
            </a:r>
            <a:r>
              <a:rPr lang="ko" sz="1700" b="1" dirty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 회원이 PT </a:t>
            </a:r>
            <a:r>
              <a:rPr lang="ko" sz="1700" b="1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수업 </a:t>
            </a:r>
            <a:r>
              <a:rPr lang="ko" sz="1700" b="1" smtClean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피드백</a:t>
            </a:r>
            <a:r>
              <a:rPr lang="en-US" altLang="ko" sz="1700" b="1" smtClean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 (</a:t>
            </a:r>
            <a:r>
              <a:rPr lang="ko-KR" altLang="en-US" sz="1700" b="1" smtClean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단순</a:t>
            </a:r>
            <a:r>
              <a:rPr lang="en-US" altLang="ko-KR" sz="1700" b="1" smtClean="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)</a:t>
            </a:r>
            <a:endParaRPr sz="1700" b="1" smtClean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smtClean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Cut </a:t>
            </a: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#1</a:t>
            </a:r>
            <a:r>
              <a:rPr 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트레이너가</a:t>
            </a:r>
            <a:r>
              <a:rPr lang="ko-KR" altLang="en-US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수업 종료 후 완료 버튼 클릭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Cut #2</a:t>
            </a:r>
            <a:r>
              <a:rPr 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트레이너가</a:t>
            </a:r>
            <a:r>
              <a:rPr lang="ko-KR" altLang="en-US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회원에게 보낼 피드백 내용 작성</a:t>
            </a:r>
            <a: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Cut </a:t>
            </a: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#</a:t>
            </a:r>
            <a:r>
              <a:rPr lang="ko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en-US" alt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회원</a:t>
            </a:r>
            <a:r>
              <a:rPr lang="ko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에게 </a:t>
            </a:r>
            <a:r>
              <a:rPr 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피드백 알람이 날아옴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Cut #4</a:t>
            </a:r>
            <a:r>
              <a:rPr 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</a:t>
            </a:r>
            <a:r>
              <a:rPr 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수업 관련하여 온라인으로 피드백 </a:t>
            </a:r>
            <a:r>
              <a:rPr lang="ko-KR" altLang="en-US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답변</a:t>
            </a:r>
            <a:endParaRPr sz="1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Cut #5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</a:t>
            </a:r>
            <a:r>
              <a:rPr lang="ko-KR" altLang="en-US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에게 답변 내용 전송</a:t>
            </a:r>
            <a:endParaRPr sz="2200" b="1" dirty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255000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9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Task </a:t>
            </a: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#</a:t>
            </a: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en-US" altLang="ko-KR" sz="36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36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보통</a:t>
            </a:r>
            <a:r>
              <a:rPr lang="en-US" altLang="ko-KR" sz="36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br>
              <a:rPr lang="en-US" altLang="ko-KR" sz="3600">
                <a:solidFill>
                  <a:schemeClr val="dk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8" name="Google Shape;338;p49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5</a:t>
            </a:fld>
            <a:endParaRPr/>
          </a:p>
        </p:txBody>
      </p:sp>
      <p:sp>
        <p:nvSpPr>
          <p:cNvPr id="10" name="Google Shape;349;p50"/>
          <p:cNvSpPr txBox="1"/>
          <p:nvPr/>
        </p:nvSpPr>
        <p:spPr>
          <a:xfrm>
            <a:off x="4358157" y="1603552"/>
            <a:ext cx="4587060" cy="1951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 b="1" dirty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Task </a:t>
            </a:r>
            <a:r>
              <a:rPr lang="en-US" altLang="ko" sz="17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2</a:t>
            </a:r>
            <a:r>
              <a:rPr lang="ko" sz="17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: PT</a:t>
            </a:r>
            <a:r>
              <a:rPr lang="en-US" altLang="ko" sz="17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 </a:t>
            </a:r>
            <a:r>
              <a:rPr lang="ko-KR" altLang="en-US" sz="17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스케줄 </a:t>
            </a:r>
            <a:r>
              <a:rPr lang="ko-KR" altLang="en-US" sz="17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정하기 </a:t>
            </a:r>
            <a:r>
              <a:rPr lang="en-US" altLang="ko-KR" sz="17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(</a:t>
            </a:r>
            <a:r>
              <a:rPr lang="ko-KR" altLang="en-US" sz="17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보통</a:t>
            </a:r>
            <a:r>
              <a:rPr lang="en-US" altLang="ko-KR" sz="17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)</a:t>
            </a:r>
            <a:endParaRPr lang="en-US" altLang="ko-KR" sz="1700" b="1" dirty="0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lvl="0">
              <a:lnSpc>
                <a:spcPct val="115000"/>
              </a:lnSpc>
            </a:pP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Cut #1</a:t>
            </a:r>
            <a:r>
              <a:rPr 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</a:t>
            </a:r>
            <a:r>
              <a:rPr lang="ko-KR" altLang="en-US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 스케줄 추가 버튼 클릭</a:t>
            </a:r>
            <a: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Cut </a:t>
            </a: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#2</a:t>
            </a:r>
            <a:r>
              <a:rPr 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</a:t>
            </a:r>
            <a:r>
              <a:rPr lang="ko-KR" altLang="en-US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가능한 </a:t>
            </a:r>
            <a:r>
              <a:rPr lang="ko-KR" altLang="en-US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일정 입력 후 추가 버튼 클릭</a:t>
            </a:r>
            <a: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Cut </a:t>
            </a: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#3</a:t>
            </a:r>
            <a:r>
              <a:rPr 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회원</a:t>
            </a:r>
            <a:r>
              <a:rPr lang="ko-KR" altLang="en-US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에게 수업 스케줄 조정 알림</a:t>
            </a:r>
            <a: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Cut </a:t>
            </a: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#4</a:t>
            </a:r>
            <a:r>
              <a:rPr lang="ko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회원</a:t>
            </a:r>
            <a:r>
              <a:rPr lang="ko-KR" altLang="en-US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 가능한 스케줄 체크 후 트레이너에게 전송</a:t>
            </a:r>
            <a: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Cut </a:t>
            </a:r>
            <a:r>
              <a:rPr lang="ko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#5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</a:t>
            </a:r>
            <a:r>
              <a:rPr lang="ko-KR" altLang="en-US" sz="1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 스케줄 최종 승인</a:t>
            </a:r>
            <a:endParaRPr sz="2200" b="1" dirty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</p:txBody>
      </p:sp>
      <p:pic>
        <p:nvPicPr>
          <p:cNvPr id="8" name="Picture 2" descr="https://lh3.googleusercontent.com/q83Hf9IfdeXTn17OUlbkK-z9ZK2tYYhTGhfw95Wd9e6p40RAOOmnv1FBH0MlnZspI4wnwETotUOpJ2rbr2Ze7ONnTzMo-LOpjPKKA79aBpTcQSPK_ADbWz0Lx5gR_s0qfLJo8cDC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56" b="7537"/>
          <a:stretch/>
        </p:blipFill>
        <p:spPr bwMode="auto">
          <a:xfrm rot="5400000">
            <a:off x="193103" y="1332045"/>
            <a:ext cx="3962553" cy="3266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03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Interface Design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6</a:t>
            </a:fld>
            <a:endParaRPr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706563" y="24145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5" name="Google Shape;349;p50"/>
          <p:cNvSpPr txBox="1"/>
          <p:nvPr/>
        </p:nvSpPr>
        <p:spPr>
          <a:xfrm>
            <a:off x="509610" y="1243630"/>
            <a:ext cx="8321524" cy="279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주요 변동 사항</a:t>
            </a:r>
            <a:endParaRPr lang="en-US" altLang="ko-KR" sz="2000" b="1" dirty="0" smtClean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1" smtClean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자체 채팅 기능을 통해 피드백 요청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/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스케줄 조정 진행</a:t>
            </a:r>
            <a:endParaRPr lang="en-US" altLang="ko-KR" sz="16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자체 채팅 기능을 통한 알림 전달</a:t>
            </a:r>
            <a:endParaRPr lang="en-US" altLang="ko-KR" sz="16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변경 근거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기존 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Low-fi Prototype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의 진행 과정이 번거롭다는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 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피드백 반영</a:t>
            </a: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endParaRPr lang="en-US" altLang="ko-KR" sz="18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93263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Interface Design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7</a:t>
            </a:fld>
            <a:endParaRPr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706563" y="24145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4372" y="916347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Before</a:t>
            </a:r>
            <a:endParaRPr lang="ko-KR" altLang="en-US" sz="18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4" name="Picture 2" descr="https://lh3.googleusercontent.com/z2RhH7TS2RJ-8fkwh2WgTYQldhU94M6zLOzR8EMaIubsyXI4BxcUw1NYN788hd7CoP-tiyyOL8ytiPfHqYzZODl53h-JROi7HsSBy_qpaBq7_AnJvTYLY9Zz4NQc_hGZveVDiI6l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18" b="11863"/>
          <a:stretch/>
        </p:blipFill>
        <p:spPr bwMode="auto">
          <a:xfrm rot="5400000">
            <a:off x="642100" y="1671891"/>
            <a:ext cx="3390900" cy="2765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4" descr="https://lh3.googleusercontent.com/OOfSszRpGpF5pYRD9fHkEn2is5i10wKdro2RLn8MLNoyQJsb_VzjeMDkLEBbpBAyvSEam6llrkpHmdE_nGVy_cA_7aRy5ells4CcCysVUBEuI9RNAURewQsJbGN5U567X3TEDV7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15" b="6027"/>
          <a:stretch/>
        </p:blipFill>
        <p:spPr bwMode="auto">
          <a:xfrm rot="5400000">
            <a:off x="4949939" y="1671891"/>
            <a:ext cx="3390902" cy="276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55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Interface Design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8</a:t>
            </a:fld>
            <a:endParaRPr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706563" y="24145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86690" y="1285679"/>
            <a:ext cx="7791923" cy="3743955"/>
            <a:chOff x="110588" y="-42550"/>
            <a:chExt cx="8486537" cy="4775401"/>
          </a:xfrm>
        </p:grpSpPr>
        <p:pic>
          <p:nvPicPr>
            <p:cNvPr id="56" name="Google Shape;54;p13"/>
            <p:cNvPicPr preferRelativeResize="0"/>
            <p:nvPr/>
          </p:nvPicPr>
          <p:blipFill rotWithShape="1">
            <a:blip r:embed="rId3">
              <a:alphaModFix/>
            </a:blip>
            <a:srcRect l="6982" t="56073" r="52817" b="11980"/>
            <a:stretch/>
          </p:blipFill>
          <p:spPr>
            <a:xfrm rot="5400000">
              <a:off x="1254850" y="333250"/>
              <a:ext cx="1336850" cy="1062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5;p13"/>
            <p:cNvPicPr preferRelativeResize="0"/>
            <p:nvPr/>
          </p:nvPicPr>
          <p:blipFill rotWithShape="1">
            <a:blip r:embed="rId3">
              <a:alphaModFix/>
            </a:blip>
            <a:srcRect l="8324" t="18636" r="50769" b="51081"/>
            <a:stretch/>
          </p:blipFill>
          <p:spPr>
            <a:xfrm rot="5400000">
              <a:off x="21425" y="1790238"/>
              <a:ext cx="1400825" cy="1039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6;p13"/>
            <p:cNvPicPr preferRelativeResize="0"/>
            <p:nvPr/>
          </p:nvPicPr>
          <p:blipFill rotWithShape="1">
            <a:blip r:embed="rId4">
              <a:alphaModFix/>
            </a:blip>
            <a:srcRect l="7648" t="55074" r="28347"/>
            <a:stretch/>
          </p:blipFill>
          <p:spPr>
            <a:xfrm rot="5400000">
              <a:off x="1255962" y="1944900"/>
              <a:ext cx="1334650" cy="935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7;p13"/>
            <p:cNvPicPr preferRelativeResize="0"/>
            <p:nvPr/>
          </p:nvPicPr>
          <p:blipFill rotWithShape="1">
            <a:blip r:embed="rId4">
              <a:alphaModFix/>
            </a:blip>
            <a:srcRect l="11847" t="6964" r="22224" b="45400"/>
            <a:stretch/>
          </p:blipFill>
          <p:spPr>
            <a:xfrm rot="5400000">
              <a:off x="1181387" y="3451388"/>
              <a:ext cx="1483800" cy="1079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58;p13"/>
            <p:cNvPicPr preferRelativeResize="0"/>
            <p:nvPr/>
          </p:nvPicPr>
          <p:blipFill rotWithShape="1">
            <a:blip r:embed="rId5">
              <a:alphaModFix/>
            </a:blip>
            <a:srcRect l="6543" t="53526" r="55256" b="16063"/>
            <a:stretch/>
          </p:blipFill>
          <p:spPr>
            <a:xfrm rot="5400000">
              <a:off x="2577551" y="1835375"/>
              <a:ext cx="1308349" cy="10415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59;p13"/>
            <p:cNvPicPr preferRelativeResize="0"/>
            <p:nvPr/>
          </p:nvPicPr>
          <p:blipFill rotWithShape="1">
            <a:blip r:embed="rId5">
              <a:alphaModFix/>
            </a:blip>
            <a:srcRect l="8841" t="27822" r="53772" b="46374"/>
            <a:stretch/>
          </p:blipFill>
          <p:spPr>
            <a:xfrm rot="5400000">
              <a:off x="3963474" y="1888552"/>
              <a:ext cx="1354949" cy="9352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" name="Google Shape;60;p13"/>
            <p:cNvSpPr/>
            <p:nvPr/>
          </p:nvSpPr>
          <p:spPr>
            <a:xfrm>
              <a:off x="663150" y="2739650"/>
              <a:ext cx="232500" cy="2382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Google Shape;61;p13"/>
            <p:cNvSpPr/>
            <p:nvPr/>
          </p:nvSpPr>
          <p:spPr>
            <a:xfrm>
              <a:off x="2061275" y="289850"/>
              <a:ext cx="232500" cy="2382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" name="Google Shape;62;p13"/>
            <p:cNvSpPr/>
            <p:nvPr/>
          </p:nvSpPr>
          <p:spPr>
            <a:xfrm>
              <a:off x="2872250" y="2844850"/>
              <a:ext cx="880200" cy="1797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5" name="Google Shape;63;p13"/>
            <p:cNvCxnSpPr>
              <a:stCxn id="62" idx="0"/>
            </p:cNvCxnSpPr>
            <p:nvPr/>
          </p:nvCxnSpPr>
          <p:spPr>
            <a:xfrm rot="10800000" flipH="1">
              <a:off x="779400" y="1532750"/>
              <a:ext cx="808500" cy="1206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6" name="Google Shape;64;p13"/>
            <p:cNvCxnSpPr>
              <a:stCxn id="63" idx="3"/>
            </p:cNvCxnSpPr>
            <p:nvPr/>
          </p:nvCxnSpPr>
          <p:spPr>
            <a:xfrm>
              <a:off x="2293775" y="408950"/>
              <a:ext cx="639300" cy="1311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7" name="Google Shape;65;p13"/>
            <p:cNvCxnSpPr>
              <a:stCxn id="64" idx="3"/>
            </p:cNvCxnSpPr>
            <p:nvPr/>
          </p:nvCxnSpPr>
          <p:spPr>
            <a:xfrm rot="10800000" flipH="1">
              <a:off x="3752450" y="2728600"/>
              <a:ext cx="448500" cy="20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8" name="Google Shape;66;p13"/>
            <p:cNvSpPr/>
            <p:nvPr/>
          </p:nvSpPr>
          <p:spPr>
            <a:xfrm>
              <a:off x="969600" y="2739650"/>
              <a:ext cx="232500" cy="2382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9" name="Google Shape;67;p13"/>
            <p:cNvCxnSpPr>
              <a:stCxn id="68" idx="2"/>
            </p:cNvCxnSpPr>
            <p:nvPr/>
          </p:nvCxnSpPr>
          <p:spPr>
            <a:xfrm>
              <a:off x="1085850" y="2977850"/>
              <a:ext cx="363600" cy="741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0" name="Google Shape;68;p13"/>
            <p:cNvSpPr/>
            <p:nvPr/>
          </p:nvSpPr>
          <p:spPr>
            <a:xfrm>
              <a:off x="1692250" y="4054750"/>
              <a:ext cx="232500" cy="2382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71" name="Google Shape;69;p13"/>
            <p:cNvCxnSpPr>
              <a:stCxn id="70" idx="0"/>
              <a:endCxn id="58" idx="3"/>
            </p:cNvCxnSpPr>
            <p:nvPr/>
          </p:nvCxnSpPr>
          <p:spPr>
            <a:xfrm rot="10800000" flipH="1">
              <a:off x="1808500" y="3080050"/>
              <a:ext cx="114900" cy="97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2" name="Google Shape;70;p13"/>
            <p:cNvSpPr/>
            <p:nvPr/>
          </p:nvSpPr>
          <p:spPr>
            <a:xfrm>
              <a:off x="903150" y="1884400"/>
              <a:ext cx="232500" cy="2382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73" name="Google Shape;71;p13"/>
            <p:cNvCxnSpPr>
              <a:stCxn id="72" idx="3"/>
            </p:cNvCxnSpPr>
            <p:nvPr/>
          </p:nvCxnSpPr>
          <p:spPr>
            <a:xfrm>
              <a:off x="1135650" y="2003500"/>
              <a:ext cx="352500" cy="11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4" name="Google Shape;72;p13"/>
            <p:cNvSpPr/>
            <p:nvPr/>
          </p:nvSpPr>
          <p:spPr>
            <a:xfrm>
              <a:off x="1537225" y="2772125"/>
              <a:ext cx="232500" cy="2382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75" name="Google Shape;73;p13"/>
            <p:cNvCxnSpPr>
              <a:stCxn id="74" idx="3"/>
            </p:cNvCxnSpPr>
            <p:nvPr/>
          </p:nvCxnSpPr>
          <p:spPr>
            <a:xfrm rot="10800000" flipH="1">
              <a:off x="1769725" y="2191625"/>
              <a:ext cx="930900" cy="69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76" name="Google Shape;74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383201" y="1688825"/>
              <a:ext cx="1253950" cy="1334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Google Shape;75;p13"/>
            <p:cNvSpPr/>
            <p:nvPr/>
          </p:nvSpPr>
          <p:spPr>
            <a:xfrm>
              <a:off x="4851025" y="1688825"/>
              <a:ext cx="114900" cy="2061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78" name="Google Shape;76;p13"/>
            <p:cNvCxnSpPr>
              <a:stCxn id="77" idx="3"/>
            </p:cNvCxnSpPr>
            <p:nvPr/>
          </p:nvCxnSpPr>
          <p:spPr>
            <a:xfrm>
              <a:off x="4965925" y="1791875"/>
              <a:ext cx="652500" cy="128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9" name="Google Shape;77;p13"/>
            <p:cNvSpPr/>
            <p:nvPr/>
          </p:nvSpPr>
          <p:spPr>
            <a:xfrm>
              <a:off x="5529400" y="1970225"/>
              <a:ext cx="448500" cy="1161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40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피드백</a:t>
              </a:r>
              <a:endParaRPr sz="4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80" name="Google Shape;78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352650" y="336775"/>
              <a:ext cx="968675" cy="115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79;p1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567675" y="311284"/>
              <a:ext cx="880200" cy="12081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0;p13"/>
            <p:cNvPicPr preferRelativeResize="0"/>
            <p:nvPr/>
          </p:nvPicPr>
          <p:blipFill rotWithShape="1">
            <a:blip r:embed="rId9">
              <a:alphaModFix/>
            </a:blip>
            <a:srcRect l="4225" t="18668" r="13074" b="18473"/>
            <a:stretch/>
          </p:blipFill>
          <p:spPr>
            <a:xfrm rot="5400000">
              <a:off x="7488436" y="454114"/>
              <a:ext cx="1226028" cy="991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1;p13"/>
            <p:cNvSpPr/>
            <p:nvPr/>
          </p:nvSpPr>
          <p:spPr>
            <a:xfrm>
              <a:off x="5585200" y="1942900"/>
              <a:ext cx="285000" cy="1797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84" name="Google Shape;82;p13"/>
            <p:cNvCxnSpPr>
              <a:stCxn id="83" idx="0"/>
              <a:endCxn id="80" idx="2"/>
            </p:cNvCxnSpPr>
            <p:nvPr/>
          </p:nvCxnSpPr>
          <p:spPr>
            <a:xfrm rot="10800000" flipH="1">
              <a:off x="5727700" y="1494100"/>
              <a:ext cx="109200" cy="4488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85" name="Google Shape;83;p13"/>
            <p:cNvSpPr/>
            <p:nvPr/>
          </p:nvSpPr>
          <p:spPr>
            <a:xfrm>
              <a:off x="6100075" y="363350"/>
              <a:ext cx="154500" cy="2061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86" name="Google Shape;84;p13"/>
            <p:cNvCxnSpPr>
              <a:stCxn id="85" idx="3"/>
            </p:cNvCxnSpPr>
            <p:nvPr/>
          </p:nvCxnSpPr>
          <p:spPr>
            <a:xfrm>
              <a:off x="6254575" y="466400"/>
              <a:ext cx="332700" cy="47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87" name="Google Shape;85;p13"/>
            <p:cNvSpPr/>
            <p:nvPr/>
          </p:nvSpPr>
          <p:spPr>
            <a:xfrm>
              <a:off x="7221375" y="363350"/>
              <a:ext cx="154500" cy="2061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88" name="Google Shape;86;p13"/>
            <p:cNvCxnSpPr>
              <a:stCxn id="87" idx="3"/>
            </p:cNvCxnSpPr>
            <p:nvPr/>
          </p:nvCxnSpPr>
          <p:spPr>
            <a:xfrm>
              <a:off x="7375875" y="466400"/>
              <a:ext cx="279900" cy="36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89" name="Google Shape;87;p13"/>
            <p:cNvSpPr/>
            <p:nvPr/>
          </p:nvSpPr>
          <p:spPr>
            <a:xfrm>
              <a:off x="5977900" y="1938425"/>
              <a:ext cx="285000" cy="1797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90" name="Google Shape;88;p13"/>
            <p:cNvPicPr preferRelativeResize="0"/>
            <p:nvPr/>
          </p:nvPicPr>
          <p:blipFill rotWithShape="1">
            <a:blip r:embed="rId10">
              <a:alphaModFix/>
            </a:blip>
            <a:srcRect l="58317" t="33752" b="39014"/>
            <a:stretch/>
          </p:blipFill>
          <p:spPr>
            <a:xfrm rot="5400000">
              <a:off x="4817600" y="3385398"/>
              <a:ext cx="1330023" cy="8689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89;p13"/>
            <p:cNvPicPr preferRelativeResize="0"/>
            <p:nvPr/>
          </p:nvPicPr>
          <p:blipFill rotWithShape="1">
            <a:blip r:embed="rId10">
              <a:alphaModFix/>
            </a:blip>
            <a:srcRect l="58151" t="9589" r="4507" b="65114"/>
            <a:stretch/>
          </p:blipFill>
          <p:spPr>
            <a:xfrm rot="5400000">
              <a:off x="6014297" y="3384401"/>
              <a:ext cx="1251278" cy="84762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2" name="Google Shape;90;p13"/>
            <p:cNvCxnSpPr>
              <a:stCxn id="89" idx="2"/>
            </p:cNvCxnSpPr>
            <p:nvPr/>
          </p:nvCxnSpPr>
          <p:spPr>
            <a:xfrm flipH="1">
              <a:off x="5657200" y="2118125"/>
              <a:ext cx="463200" cy="10533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3" name="Google Shape;91;p13"/>
            <p:cNvSpPr/>
            <p:nvPr/>
          </p:nvSpPr>
          <p:spPr>
            <a:xfrm>
              <a:off x="5650450" y="3154875"/>
              <a:ext cx="154500" cy="1284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94" name="Google Shape;92;p13"/>
            <p:cNvCxnSpPr>
              <a:stCxn id="93" idx="3"/>
            </p:cNvCxnSpPr>
            <p:nvPr/>
          </p:nvCxnSpPr>
          <p:spPr>
            <a:xfrm>
              <a:off x="5804950" y="3219075"/>
              <a:ext cx="411300" cy="157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5" name="Google Shape;93;p13"/>
            <p:cNvSpPr/>
            <p:nvPr/>
          </p:nvSpPr>
          <p:spPr>
            <a:xfrm>
              <a:off x="6544725" y="3283275"/>
              <a:ext cx="332700" cy="2910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Google Shape;94;p13"/>
            <p:cNvSpPr/>
            <p:nvPr/>
          </p:nvSpPr>
          <p:spPr>
            <a:xfrm>
              <a:off x="7981625" y="466400"/>
              <a:ext cx="332700" cy="2910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Google Shape;95;p13"/>
            <p:cNvSpPr txBox="1"/>
            <p:nvPr/>
          </p:nvSpPr>
          <p:spPr>
            <a:xfrm>
              <a:off x="1281750" y="-42550"/>
              <a:ext cx="1490400" cy="33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5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채팅방 화면</a:t>
              </a: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Google Shape;96;p13"/>
            <p:cNvSpPr txBox="1"/>
            <p:nvPr/>
          </p:nvSpPr>
          <p:spPr>
            <a:xfrm>
              <a:off x="110588" y="1230400"/>
              <a:ext cx="1222500" cy="33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5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 화면</a:t>
              </a: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9" name="Google Shape;98;p13"/>
            <p:cNvSpPr txBox="1"/>
            <p:nvPr/>
          </p:nvSpPr>
          <p:spPr>
            <a:xfrm>
              <a:off x="1410763" y="1483875"/>
              <a:ext cx="1222500" cy="33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5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 프로필</a:t>
              </a: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0" name="Google Shape;99;p13"/>
            <p:cNvSpPr txBox="1"/>
            <p:nvPr/>
          </p:nvSpPr>
          <p:spPr>
            <a:xfrm>
              <a:off x="2706850" y="2934700"/>
              <a:ext cx="1222500" cy="33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5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 채팅방</a:t>
              </a: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1" name="Google Shape;100;p13"/>
            <p:cNvSpPr txBox="1"/>
            <p:nvPr/>
          </p:nvSpPr>
          <p:spPr>
            <a:xfrm>
              <a:off x="4128850" y="1369575"/>
              <a:ext cx="722100" cy="33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5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더보기</a:t>
              </a:r>
              <a:endParaRPr sz="105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2" name="Google Shape;100;p13"/>
          <p:cNvSpPr txBox="1"/>
          <p:nvPr/>
        </p:nvSpPr>
        <p:spPr>
          <a:xfrm>
            <a:off x="5228868" y="2467048"/>
            <a:ext cx="604394" cy="281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Task 1</a:t>
            </a:r>
            <a:endParaRPr sz="1050" b="1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" name="Google Shape;100;p13"/>
          <p:cNvSpPr txBox="1"/>
          <p:nvPr/>
        </p:nvSpPr>
        <p:spPr>
          <a:xfrm>
            <a:off x="5933245" y="3085847"/>
            <a:ext cx="604394" cy="281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Task 2</a:t>
            </a:r>
            <a:endParaRPr sz="1050" b="1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4372" y="916347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After</a:t>
            </a:r>
            <a:endParaRPr lang="ko-KR" altLang="en-US" sz="18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8700"/>
            <a:ext cx="63477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Medium-fi Prototype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5" name="Google Shape;365;p52"/>
          <p:cNvSpPr/>
          <p:nvPr/>
        </p:nvSpPr>
        <p:spPr>
          <a:xfrm>
            <a:off x="8604000" y="4603575"/>
            <a:ext cx="540000" cy="5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9</a:t>
            </a:fld>
            <a:endParaRPr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706563" y="24145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Google Shape;349;p50"/>
          <p:cNvSpPr txBox="1"/>
          <p:nvPr/>
        </p:nvSpPr>
        <p:spPr>
          <a:xfrm>
            <a:off x="509610" y="984100"/>
            <a:ext cx="8321524" cy="4159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무슨 도구를 사용했는가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1" smtClean="0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6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KaKao Oven </a:t>
            </a: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툴 활용</a:t>
            </a: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그 도구가 어떤 식으로 도움이 되었는가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?</a:t>
            </a:r>
          </a:p>
          <a:p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PPT </a:t>
            </a: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 같은 익숙한 구성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 링크 연결을 통한 </a:t>
            </a:r>
            <a:r>
              <a:rPr lang="en-US" altLang="ko-KR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Interface 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진행</a:t>
            </a:r>
            <a:endParaRPr lang="en-US" altLang="ko-KR" sz="16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다양하고 익숙한 기능 및 아이콘을 간단하게 적용 가능</a:t>
            </a:r>
          </a:p>
          <a:p>
            <a:pPr lvl="0"/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r>
              <a:rPr lang="ko-KR" altLang="en-US" sz="20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그 도구가 어떤 식으로 </a:t>
            </a:r>
            <a:r>
              <a:rPr lang="ko-KR" altLang="en-US" sz="2000" b="1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도움이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되지 않았는가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  <a:cs typeface="Oswald"/>
                <a:sym typeface="Oswald"/>
              </a:rPr>
              <a:t>?</a:t>
            </a: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트레이너와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회원 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가지</a:t>
            </a: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경우로 유저를 나누어 프로토타입 구성을 하고자 했지만</a:t>
            </a:r>
            <a:r>
              <a:rPr lang="en-US" altLang="ko-KR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600" b="1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프로토타입으로 구현하는 데 어려움이 따름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lvl="0"/>
            <a:endParaRPr lang="en-US" altLang="ko-KR" sz="1800" b="1" smtClean="0"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b="1">
              <a:solidFill>
                <a:schemeClr val="dk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22690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rganic Food Pitch Deck by Slidesgo">
  <a:themeElements>
    <a:clrScheme name="Simple Light">
      <a:dk1>
        <a:srgbClr val="DBD4D1"/>
      </a:dk1>
      <a:lt1>
        <a:srgbClr val="FFFFFF"/>
      </a:lt1>
      <a:dk2>
        <a:srgbClr val="514138"/>
      </a:dk2>
      <a:lt2>
        <a:srgbClr val="BCB1AE"/>
      </a:lt2>
      <a:accent1>
        <a:srgbClr val="DBD4D1"/>
      </a:accent1>
      <a:accent2>
        <a:srgbClr val="FFFFFF"/>
      </a:accent2>
      <a:accent3>
        <a:srgbClr val="514138"/>
      </a:accent3>
      <a:accent4>
        <a:srgbClr val="BCB1AE"/>
      </a:accent4>
      <a:accent5>
        <a:srgbClr val="DBD4D1"/>
      </a:accent5>
      <a:accent6>
        <a:srgbClr val="BCB1AE"/>
      </a:accent6>
      <a:hlink>
        <a:srgbClr val="5141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2933</TotalTime>
  <Words>382</Words>
  <Application>Microsoft Office PowerPoint</Application>
  <PresentationFormat>화면 슬라이드 쇼(16:9)</PresentationFormat>
  <Paragraphs>149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맑은 고딕</vt:lpstr>
      <vt:lpstr>Lato</vt:lpstr>
      <vt:lpstr>Arial</vt:lpstr>
      <vt:lpstr>Courier New</vt:lpstr>
      <vt:lpstr>Playfair Display</vt:lpstr>
      <vt:lpstr>Inconsolata</vt:lpstr>
      <vt:lpstr>Oswald</vt:lpstr>
      <vt:lpstr>Staatliches</vt:lpstr>
      <vt:lpstr>Simple Light</vt:lpstr>
      <vt:lpstr>Organic Food Pitch Deck by Slidesgo</vt:lpstr>
      <vt:lpstr>건전한 다이어트</vt:lpstr>
      <vt:lpstr>OUR TEAM </vt:lpstr>
      <vt:lpstr>가치 제안, 문제/해결책 개요 </vt:lpstr>
      <vt:lpstr>Task #1 (단순) </vt:lpstr>
      <vt:lpstr>Task #2 (보통) </vt:lpstr>
      <vt:lpstr>Interface Design</vt:lpstr>
      <vt:lpstr>Interface Design</vt:lpstr>
      <vt:lpstr>Interface Design</vt:lpstr>
      <vt:lpstr>Medium-fi Prototype</vt:lpstr>
      <vt:lpstr>Medium-fi Prototype</vt:lpstr>
      <vt:lpstr>Medium-fi Prototype</vt:lpstr>
      <vt:lpstr>Medium-fi Prototype</vt:lpstr>
      <vt:lpstr>Medium-fi Prototype</vt:lpstr>
      <vt:lpstr>Medium-fi Prototype</vt:lpstr>
      <vt:lpstr>Medium-fi Prototype</vt:lpstr>
      <vt:lpstr>Medium-fi Prototype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건전한 다이어트</dc:title>
  <dc:creator>com</dc:creator>
  <cp:lastModifiedBy>com</cp:lastModifiedBy>
  <cp:revision>63</cp:revision>
  <dcterms:modified xsi:type="dcterms:W3CDTF">2020-11-12T03:22:53Z</dcterms:modified>
</cp:coreProperties>
</file>